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73" r:id="rId4"/>
    <p:sldId id="257" r:id="rId5"/>
    <p:sldId id="274" r:id="rId6"/>
    <p:sldId id="288" r:id="rId7"/>
    <p:sldId id="289" r:id="rId8"/>
    <p:sldId id="290" r:id="rId9"/>
    <p:sldId id="293" r:id="rId10"/>
    <p:sldId id="294" r:id="rId11"/>
    <p:sldId id="295" r:id="rId12"/>
    <p:sldId id="291" r:id="rId13"/>
    <p:sldId id="292" r:id="rId14"/>
    <p:sldId id="296" r:id="rId15"/>
    <p:sldId id="297" r:id="rId16"/>
    <p:sldId id="304" r:id="rId17"/>
    <p:sldId id="305" r:id="rId18"/>
    <p:sldId id="306" r:id="rId19"/>
    <p:sldId id="298" r:id="rId20"/>
    <p:sldId id="302" r:id="rId21"/>
    <p:sldId id="286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A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متالوگرافي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آماده سازي نمونه براي بررسي ساختار توسط ميكروسكوپ‌‌هاي نوري و عكس‌برداري از فازها و ساختار مانت گرم، برشكاري نمونه‌ةاب سخت توسط كاتز، اندازه‌گيري دانه به روش ميكرومتر محيط اچينگ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bg1"/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علیرضا ملک جعفریان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 custLinFactNeighborY="-77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93AEBDB9-ABC3-4347-B02D-A743987B061F}" type="presOf" srcId="{F6D6651D-2A97-4A37-827C-EC2981A9274F}" destId="{7FAEC6F8-0B1B-4AA9-AD83-251A41B95C38}" srcOrd="0" destOrd="0" presId="urn:microsoft.com/office/officeart/2005/8/layout/hierarchy4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0D6CEA27-CC55-433E-853A-6B4CF2608320}" type="presOf" srcId="{367D0E1B-0D9F-4E40-8CA4-3E6992701486}" destId="{F09CED01-1DB5-4BE8-8C57-54B9F0CE6B9D}" srcOrd="0" destOrd="0" presId="urn:microsoft.com/office/officeart/2005/8/layout/hierarchy4"/>
    <dgm:cxn modelId="{31408582-0606-47D8-85FE-F66CC28DF339}" type="presOf" srcId="{8D4DD40B-40D9-4A44-91CB-05146DA3F421}" destId="{EF34D8F1-2197-4E52-BA35-905D6C98C6DA}" srcOrd="0" destOrd="0" presId="urn:microsoft.com/office/officeart/2005/8/layout/hierarchy4"/>
    <dgm:cxn modelId="{6F40C821-DBA4-40CD-9259-FF9D39F33BD6}" type="presOf" srcId="{681BCE00-3FF8-4A7E-A2E1-0FA3147F2250}" destId="{8B2944FD-E5CC-4B5F-8032-8705EE7BFF43}" srcOrd="0" destOrd="0" presId="urn:microsoft.com/office/officeart/2005/8/layout/hierarchy4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7D30F8DD-44E4-44EC-8F40-04B4BC292A70}" type="presOf" srcId="{60C32FDE-02DE-4108-9633-22A63317278C}" destId="{C190FA48-4E1E-4E22-AAB0-225F4E37186E}" srcOrd="0" destOrd="0" presId="urn:microsoft.com/office/officeart/2005/8/layout/hierarchy4"/>
    <dgm:cxn modelId="{12CD04BB-0FC7-4CA6-B80E-2E88CD87E0EE}" type="presOf" srcId="{90093C44-664E-4DC9-AD79-083247FA4163}" destId="{D612E844-A720-4852-A622-B188997EE417}" srcOrd="0" destOrd="0" presId="urn:microsoft.com/office/officeart/2005/8/layout/hierarchy4"/>
    <dgm:cxn modelId="{4F9285B7-61FC-4AF3-B7D2-2E5FADCF6768}" type="presOf" srcId="{F5DD2354-5F54-4F3A-B135-D6711D9E8BAF}" destId="{41F31AD3-D0F6-44B6-A90A-35497A45CFFE}" srcOrd="0" destOrd="0" presId="urn:microsoft.com/office/officeart/2005/8/layout/hierarchy4"/>
    <dgm:cxn modelId="{1E214CA7-9BD9-4B9D-A0E3-AC5B90B5CCFE}" type="presParOf" srcId="{41F31AD3-D0F6-44B6-A90A-35497A45CFFE}" destId="{56727DED-2E19-4899-A363-04A605DF8A19}" srcOrd="0" destOrd="0" presId="urn:microsoft.com/office/officeart/2005/8/layout/hierarchy4"/>
    <dgm:cxn modelId="{293B9457-D939-4E56-8700-152FEEDC2F64}" type="presParOf" srcId="{56727DED-2E19-4899-A363-04A605DF8A19}" destId="{8B2944FD-E5CC-4B5F-8032-8705EE7BFF43}" srcOrd="0" destOrd="0" presId="urn:microsoft.com/office/officeart/2005/8/layout/hierarchy4"/>
    <dgm:cxn modelId="{2CE85741-6042-4571-8AA7-155BF17828DC}" type="presParOf" srcId="{56727DED-2E19-4899-A363-04A605DF8A19}" destId="{18EEDD36-885D-4807-A736-1B76695A416B}" srcOrd="1" destOrd="0" presId="urn:microsoft.com/office/officeart/2005/8/layout/hierarchy4"/>
    <dgm:cxn modelId="{F66E14E7-5015-43EC-A96C-6AFCFBE5732A}" type="presParOf" srcId="{56727DED-2E19-4899-A363-04A605DF8A19}" destId="{E9406DC2-B775-4E35-88CA-B01CF886F9D4}" srcOrd="2" destOrd="0" presId="urn:microsoft.com/office/officeart/2005/8/layout/hierarchy4"/>
    <dgm:cxn modelId="{E97C36A4-3964-48C8-B416-23EFAFA0A1CD}" type="presParOf" srcId="{E9406DC2-B775-4E35-88CA-B01CF886F9D4}" destId="{CF9D8646-21A7-4552-94C0-E8FB51A02FBF}" srcOrd="0" destOrd="0" presId="urn:microsoft.com/office/officeart/2005/8/layout/hierarchy4"/>
    <dgm:cxn modelId="{0C0C93C0-371C-47D3-B121-4F94EFC9C2E1}" type="presParOf" srcId="{CF9D8646-21A7-4552-94C0-E8FB51A02FBF}" destId="{7FAEC6F8-0B1B-4AA9-AD83-251A41B95C38}" srcOrd="0" destOrd="0" presId="urn:microsoft.com/office/officeart/2005/8/layout/hierarchy4"/>
    <dgm:cxn modelId="{1EB42B62-3B16-4776-80AE-FDAB709A834F}" type="presParOf" srcId="{CF9D8646-21A7-4552-94C0-E8FB51A02FBF}" destId="{AEBEB931-670C-49CC-AC2B-CCF281C49CA1}" srcOrd="1" destOrd="0" presId="urn:microsoft.com/office/officeart/2005/8/layout/hierarchy4"/>
    <dgm:cxn modelId="{7FE6E88D-DBE3-49B8-9F3F-946DC6A47CCC}" type="presParOf" srcId="{CF9D8646-21A7-4552-94C0-E8FB51A02FBF}" destId="{DA3B8145-3FCD-4803-9BCE-FD7F8047C5DF}" srcOrd="2" destOrd="0" presId="urn:microsoft.com/office/officeart/2005/8/layout/hierarchy4"/>
    <dgm:cxn modelId="{B943FF49-37D9-4B31-BB3B-05D7A9952711}" type="presParOf" srcId="{DA3B8145-3FCD-4803-9BCE-FD7F8047C5DF}" destId="{3332DDE9-F8A0-46D1-AC82-D28BF521FCB8}" srcOrd="0" destOrd="0" presId="urn:microsoft.com/office/officeart/2005/8/layout/hierarchy4"/>
    <dgm:cxn modelId="{1DE6BA54-B5C1-4076-AC43-F248319217E1}" type="presParOf" srcId="{3332DDE9-F8A0-46D1-AC82-D28BF521FCB8}" destId="{D612E844-A720-4852-A622-B188997EE417}" srcOrd="0" destOrd="0" presId="urn:microsoft.com/office/officeart/2005/8/layout/hierarchy4"/>
    <dgm:cxn modelId="{4127E096-070F-4BE2-9F85-442DD7109A5F}" type="presParOf" srcId="{3332DDE9-F8A0-46D1-AC82-D28BF521FCB8}" destId="{FDEAE197-F137-4063-BF6B-173CE611FC0D}" srcOrd="1" destOrd="0" presId="urn:microsoft.com/office/officeart/2005/8/layout/hierarchy4"/>
    <dgm:cxn modelId="{3E804231-48E1-4FDD-B27B-A5A68174D267}" type="presParOf" srcId="{DA3B8145-3FCD-4803-9BCE-FD7F8047C5DF}" destId="{34BEDB74-06F1-4373-AFFD-895F48ED5C43}" srcOrd="1" destOrd="0" presId="urn:microsoft.com/office/officeart/2005/8/layout/hierarchy4"/>
    <dgm:cxn modelId="{B5E03694-59EF-4B35-9BCA-9CDF97C60DC1}" type="presParOf" srcId="{DA3B8145-3FCD-4803-9BCE-FD7F8047C5DF}" destId="{2D0304FF-238C-40E7-9AB3-A21DCEB7D904}" srcOrd="2" destOrd="0" presId="urn:microsoft.com/office/officeart/2005/8/layout/hierarchy4"/>
    <dgm:cxn modelId="{137B2560-A53F-422A-8D5C-19D9378BFE38}" type="presParOf" srcId="{2D0304FF-238C-40E7-9AB3-A21DCEB7D904}" destId="{C190FA48-4E1E-4E22-AAB0-225F4E37186E}" srcOrd="0" destOrd="0" presId="urn:microsoft.com/office/officeart/2005/8/layout/hierarchy4"/>
    <dgm:cxn modelId="{FBF66F46-6C35-47F7-8431-3101C3B2FC2D}" type="presParOf" srcId="{2D0304FF-238C-40E7-9AB3-A21DCEB7D904}" destId="{1DC73ED0-2291-4EC4-AB6B-475AED59F358}" srcOrd="1" destOrd="0" presId="urn:microsoft.com/office/officeart/2005/8/layout/hierarchy4"/>
    <dgm:cxn modelId="{9E8AFA4E-358A-459B-AB59-571E3BDA9159}" type="presParOf" srcId="{E9406DC2-B775-4E35-88CA-B01CF886F9D4}" destId="{413FE9FC-DB4B-43D1-A69D-48624522AA83}" srcOrd="1" destOrd="0" presId="urn:microsoft.com/office/officeart/2005/8/layout/hierarchy4"/>
    <dgm:cxn modelId="{A482B956-DE73-44A8-8DB7-AE658E4064F6}" type="presParOf" srcId="{E9406DC2-B775-4E35-88CA-B01CF886F9D4}" destId="{4CB16248-338A-49FF-9805-D11C67EECF54}" srcOrd="2" destOrd="0" presId="urn:microsoft.com/office/officeart/2005/8/layout/hierarchy4"/>
    <dgm:cxn modelId="{4DEB5CF9-243B-44C4-9FAC-9C77E2B47BBE}" type="presParOf" srcId="{4CB16248-338A-49FF-9805-D11C67EECF54}" destId="{F09CED01-1DB5-4BE8-8C57-54B9F0CE6B9D}" srcOrd="0" destOrd="0" presId="urn:microsoft.com/office/officeart/2005/8/layout/hierarchy4"/>
    <dgm:cxn modelId="{5677CB6A-BB54-47DB-A4BB-2075213D9783}" type="presParOf" srcId="{4CB16248-338A-49FF-9805-D11C67EECF54}" destId="{D551EA3D-9E3B-4604-A630-1DBA387C1C78}" srcOrd="1" destOrd="0" presId="urn:microsoft.com/office/officeart/2005/8/layout/hierarchy4"/>
    <dgm:cxn modelId="{9F145388-A2E5-4007-93A0-56B55C1741D8}" type="presParOf" srcId="{4CB16248-338A-49FF-9805-D11C67EECF54}" destId="{1FFA1D11-D7B7-4452-853D-D03FA6A861AC}" srcOrd="2" destOrd="0" presId="urn:microsoft.com/office/officeart/2005/8/layout/hierarchy4"/>
    <dgm:cxn modelId="{9A886F8B-316E-467D-8533-71B9C006E2F2}" type="presParOf" srcId="{1FFA1D11-D7B7-4452-853D-D03FA6A861AC}" destId="{DCD941FA-040E-4A32-9477-3C9A11D3B6B2}" srcOrd="0" destOrd="0" presId="urn:microsoft.com/office/officeart/2005/8/layout/hierarchy4"/>
    <dgm:cxn modelId="{E7A67BFA-F42C-4799-8F20-F174F7B1AD4A}" type="presParOf" srcId="{DCD941FA-040E-4A32-9477-3C9A11D3B6B2}" destId="{EF34D8F1-2197-4E52-BA35-905D6C98C6DA}" srcOrd="0" destOrd="0" presId="urn:microsoft.com/office/officeart/2005/8/layout/hierarchy4"/>
    <dgm:cxn modelId="{E5F942D6-31C9-44B2-ACCB-50A1F1BD426F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228B92-09C1-46FB-8314-E759A4BD0B7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557222F-8D0B-44A8-8E39-E934847C396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دکتری</a:t>
          </a:r>
          <a:endParaRPr lang="fa-IR" dirty="0"/>
        </a:p>
      </dgm:t>
    </dgm:pt>
    <dgm:pt modelId="{101F2793-7589-4551-B755-E510E0C8C1E7}" type="par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42EEEC63-5E57-44F4-BA5D-7F47553946BC}" type="sib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802BE691-0CAC-475B-A4E3-64383412E524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Titr" pitchFamily="2" charset="-78"/>
            </a:rPr>
            <a:t>خواص فيزيكي و مكانيكي مواد</a:t>
          </a:r>
          <a:endParaRPr lang="fa-IR" dirty="0"/>
        </a:p>
      </dgm:t>
    </dgm:pt>
    <dgm:pt modelId="{50481995-F53E-4F4C-9F81-0EC0FE9897C1}" type="par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0CC3705E-82E0-47DD-BCD5-A000E22B43B1}" type="sib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CA34E193-BDBF-4888-8EFD-902ED76F7E42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Titr" pitchFamily="2" charset="-78"/>
            </a:rPr>
            <a:t>ـ مهندسی مواد و متالورژی</a:t>
          </a:r>
          <a:endParaRPr lang="en-US" dirty="0" smtClean="0">
            <a:solidFill>
              <a:schemeClr val="tx1"/>
            </a:solidFill>
            <a:cs typeface="B Titr" pitchFamily="2" charset="-78"/>
          </a:endParaRPr>
        </a:p>
      </dgm:t>
    </dgm:pt>
    <dgm:pt modelId="{F53495FF-62DC-4E41-B518-B1DD79727CAB}" type="parTrans" cxnId="{5151277A-9FFC-457D-9843-F58CC4C9BF6C}">
      <dgm:prSet/>
      <dgm:spPr/>
      <dgm:t>
        <a:bodyPr/>
        <a:lstStyle/>
        <a:p>
          <a:pPr rtl="1"/>
          <a:endParaRPr lang="fa-IR"/>
        </a:p>
      </dgm:t>
    </dgm:pt>
    <dgm:pt modelId="{DD0151E1-CD7B-4B97-9465-EA14B8DA12E3}" type="sibTrans" cxnId="{5151277A-9FFC-457D-9843-F58CC4C9BF6C}">
      <dgm:prSet/>
      <dgm:spPr/>
      <dgm:t>
        <a:bodyPr/>
        <a:lstStyle/>
        <a:p>
          <a:pPr rtl="1"/>
          <a:endParaRPr lang="fa-IR"/>
        </a:p>
      </dgm:t>
    </dgm:pt>
    <dgm:pt modelId="{80EDB1DE-5899-4495-8A3D-38C418C912DF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Titr" pitchFamily="2" charset="-78"/>
            </a:rPr>
            <a:t>ـ سرامیک</a:t>
          </a:r>
          <a:endParaRPr lang="fa-IR" b="1" dirty="0">
            <a:solidFill>
              <a:schemeClr val="tx1"/>
            </a:solidFill>
            <a:cs typeface="B Nazanin" pitchFamily="2" charset="-78"/>
          </a:endParaRPr>
        </a:p>
      </dgm:t>
    </dgm:pt>
    <dgm:pt modelId="{97E6F164-115C-4C9E-AA10-D67706ACFC48}" type="parTrans" cxnId="{8391CD75-7B88-4B7A-A2D4-6E7593F4A761}">
      <dgm:prSet/>
      <dgm:spPr/>
      <dgm:t>
        <a:bodyPr/>
        <a:lstStyle/>
        <a:p>
          <a:pPr rtl="1"/>
          <a:endParaRPr lang="fa-IR"/>
        </a:p>
      </dgm:t>
    </dgm:pt>
    <dgm:pt modelId="{70BF7361-9944-4260-8239-76CCF498271D}" type="sibTrans" cxnId="{8391CD75-7B88-4B7A-A2D4-6E7593F4A761}">
      <dgm:prSet/>
      <dgm:spPr/>
      <dgm:t>
        <a:bodyPr/>
        <a:lstStyle/>
        <a:p>
          <a:pPr rtl="1"/>
          <a:endParaRPr lang="fa-IR"/>
        </a:p>
      </dgm:t>
    </dgm:pt>
    <dgm:pt modelId="{B5AAE4BA-148E-46E7-B767-C54508A18030}" type="pres">
      <dgm:prSet presAssocID="{3B228B92-09C1-46FB-8314-E759A4BD0B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D4BDA8D-6CC8-407E-8D7B-B05521133670}" type="pres">
      <dgm:prSet presAssocID="{7557222F-8D0B-44A8-8E39-E934847C3964}" presName="compNode" presStyleCnt="0"/>
      <dgm:spPr/>
    </dgm:pt>
    <dgm:pt modelId="{41DD1ACB-5039-484C-9B32-BF1BDE215E6F}" type="pres">
      <dgm:prSet presAssocID="{7557222F-8D0B-44A8-8E39-E934847C3964}" presName="noGeometry" presStyleCnt="0"/>
      <dgm:spPr/>
    </dgm:pt>
    <dgm:pt modelId="{1FC7DFD8-C43E-4894-846C-CE8E38B50BC7}" type="pres">
      <dgm:prSet presAssocID="{7557222F-8D0B-44A8-8E39-E934847C3964}" presName="childTextVisible" presStyleLbl="bgAccFollowNode1" presStyleIdx="0" presStyleCnt="1" custAng="0" custScaleX="271366" custScaleY="89852" custLinFactNeighborX="-176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7125C9-A2CC-40BF-846C-F9F9F34F51EE}" type="pres">
      <dgm:prSet presAssocID="{7557222F-8D0B-44A8-8E39-E934847C3964}" presName="childTextHidden" presStyleLbl="bgAccFollowNode1" presStyleIdx="0" presStyleCnt="1"/>
      <dgm:spPr/>
      <dgm:t>
        <a:bodyPr/>
        <a:lstStyle/>
        <a:p>
          <a:pPr rtl="1"/>
          <a:endParaRPr lang="fa-IR"/>
        </a:p>
      </dgm:t>
    </dgm:pt>
    <dgm:pt modelId="{57E0B123-3B6C-4D18-9C21-6C0A3AA79D61}" type="pres">
      <dgm:prSet presAssocID="{7557222F-8D0B-44A8-8E39-E934847C3964}" presName="parentText" presStyleLbl="node1" presStyleIdx="0" presStyleCnt="1" custScaleX="120275" custScaleY="125988" custLinFactX="-80628" custLinFactNeighborX="-100000" custLinFactNeighborY="-92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91CD75-7B88-4B7A-A2D4-6E7593F4A761}" srcId="{7557222F-8D0B-44A8-8E39-E934847C3964}" destId="{80EDB1DE-5899-4495-8A3D-38C418C912DF}" srcOrd="2" destOrd="0" parTransId="{97E6F164-115C-4C9E-AA10-D67706ACFC48}" sibTransId="{70BF7361-9944-4260-8239-76CCF498271D}"/>
    <dgm:cxn modelId="{5372A728-4C40-4004-98D7-065027A9B32E}" type="presOf" srcId="{CA34E193-BDBF-4888-8EFD-902ED76F7E42}" destId="{557125C9-A2CC-40BF-846C-F9F9F34F51EE}" srcOrd="1" destOrd="1" presId="urn:microsoft.com/office/officeart/2005/8/layout/hProcess6"/>
    <dgm:cxn modelId="{3AD75D6F-E047-4183-9811-1AE6C535CCC8}" type="presOf" srcId="{802BE691-0CAC-475B-A4E3-64383412E524}" destId="{557125C9-A2CC-40BF-846C-F9F9F34F51EE}" srcOrd="1" destOrd="0" presId="urn:microsoft.com/office/officeart/2005/8/layout/hProcess6"/>
    <dgm:cxn modelId="{5151277A-9FFC-457D-9843-F58CC4C9BF6C}" srcId="{7557222F-8D0B-44A8-8E39-E934847C3964}" destId="{CA34E193-BDBF-4888-8EFD-902ED76F7E42}" srcOrd="1" destOrd="0" parTransId="{F53495FF-62DC-4E41-B518-B1DD79727CAB}" sibTransId="{DD0151E1-CD7B-4B97-9465-EA14B8DA12E3}"/>
    <dgm:cxn modelId="{882E624D-841C-475E-9CF6-DB488223EDDC}" type="presOf" srcId="{7557222F-8D0B-44A8-8E39-E934847C3964}" destId="{57E0B123-3B6C-4D18-9C21-6C0A3AA79D61}" srcOrd="0" destOrd="0" presId="urn:microsoft.com/office/officeart/2005/8/layout/hProcess6"/>
    <dgm:cxn modelId="{073DA113-736C-4A6D-80AA-1C72907405B4}" type="presOf" srcId="{CA34E193-BDBF-4888-8EFD-902ED76F7E42}" destId="{1FC7DFD8-C43E-4894-846C-CE8E38B50BC7}" srcOrd="0" destOrd="1" presId="urn:microsoft.com/office/officeart/2005/8/layout/hProcess6"/>
    <dgm:cxn modelId="{5C3B7406-22DD-45D0-97A6-D5970CC5DA16}" srcId="{7557222F-8D0B-44A8-8E39-E934847C3964}" destId="{802BE691-0CAC-475B-A4E3-64383412E524}" srcOrd="0" destOrd="0" parTransId="{50481995-F53E-4F4C-9F81-0EC0FE9897C1}" sibTransId="{0CC3705E-82E0-47DD-BCD5-A000E22B43B1}"/>
    <dgm:cxn modelId="{84F7050D-29F3-499E-941B-78BEBD911FDC}" type="presOf" srcId="{80EDB1DE-5899-4495-8A3D-38C418C912DF}" destId="{1FC7DFD8-C43E-4894-846C-CE8E38B50BC7}" srcOrd="0" destOrd="2" presId="urn:microsoft.com/office/officeart/2005/8/layout/hProcess6"/>
    <dgm:cxn modelId="{6805B2B5-EEC9-463A-BD08-864695583773}" type="presOf" srcId="{802BE691-0CAC-475B-A4E3-64383412E524}" destId="{1FC7DFD8-C43E-4894-846C-CE8E38B50BC7}" srcOrd="0" destOrd="0" presId="urn:microsoft.com/office/officeart/2005/8/layout/hProcess6"/>
    <dgm:cxn modelId="{ACC8AF33-6961-4B0F-82DF-035FB22168D9}" type="presOf" srcId="{3B228B92-09C1-46FB-8314-E759A4BD0B78}" destId="{B5AAE4BA-148E-46E7-B767-C54508A18030}" srcOrd="0" destOrd="0" presId="urn:microsoft.com/office/officeart/2005/8/layout/hProcess6"/>
    <dgm:cxn modelId="{F17153BD-63BE-4477-B867-E8769FCE7ED9}" srcId="{3B228B92-09C1-46FB-8314-E759A4BD0B78}" destId="{7557222F-8D0B-44A8-8E39-E934847C3964}" srcOrd="0" destOrd="0" parTransId="{101F2793-7589-4551-B755-E510E0C8C1E7}" sibTransId="{42EEEC63-5E57-44F4-BA5D-7F47553946BC}"/>
    <dgm:cxn modelId="{4F676C05-A875-4181-A976-02EAF02B3266}" type="presOf" srcId="{80EDB1DE-5899-4495-8A3D-38C418C912DF}" destId="{557125C9-A2CC-40BF-846C-F9F9F34F51EE}" srcOrd="1" destOrd="2" presId="urn:microsoft.com/office/officeart/2005/8/layout/hProcess6"/>
    <dgm:cxn modelId="{89663738-BC44-474C-B192-6177A4B4D195}" type="presParOf" srcId="{B5AAE4BA-148E-46E7-B767-C54508A18030}" destId="{9D4BDA8D-6CC8-407E-8D7B-B05521133670}" srcOrd="0" destOrd="0" presId="urn:microsoft.com/office/officeart/2005/8/layout/hProcess6"/>
    <dgm:cxn modelId="{3134ABC6-666D-4BF3-9A00-DCD1CC0FF256}" type="presParOf" srcId="{9D4BDA8D-6CC8-407E-8D7B-B05521133670}" destId="{41DD1ACB-5039-484C-9B32-BF1BDE215E6F}" srcOrd="0" destOrd="0" presId="urn:microsoft.com/office/officeart/2005/8/layout/hProcess6"/>
    <dgm:cxn modelId="{2751B0F5-6C01-4B62-938B-08ED2A3BC947}" type="presParOf" srcId="{9D4BDA8D-6CC8-407E-8D7B-B05521133670}" destId="{1FC7DFD8-C43E-4894-846C-CE8E38B50BC7}" srcOrd="1" destOrd="0" presId="urn:microsoft.com/office/officeart/2005/8/layout/hProcess6"/>
    <dgm:cxn modelId="{2D373435-225E-41B9-A2C0-717F44D85FFF}" type="presParOf" srcId="{9D4BDA8D-6CC8-407E-8D7B-B05521133670}" destId="{557125C9-A2CC-40BF-846C-F9F9F34F51EE}" srcOrd="2" destOrd="0" presId="urn:microsoft.com/office/officeart/2005/8/layout/hProcess6"/>
    <dgm:cxn modelId="{5CEDC27E-4E2E-4A06-8A24-52E850097FC4}" type="presParOf" srcId="{9D4BDA8D-6CC8-407E-8D7B-B05521133670}" destId="{57E0B123-3B6C-4D18-9C21-6C0A3AA79D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228B92-09C1-46FB-8314-E759A4BD0B7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557222F-8D0B-44A8-8E39-E934847C396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کارشناسی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ارشد</a:t>
          </a:r>
          <a:endParaRPr lang="fa-IR" b="1" dirty="0">
            <a:cs typeface="B Nazanin" pitchFamily="2" charset="-78"/>
          </a:endParaRPr>
        </a:p>
      </dgm:t>
    </dgm:pt>
    <dgm:pt modelId="{101F2793-7589-4551-B755-E510E0C8C1E7}" type="par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42EEEC63-5E57-44F4-BA5D-7F47553946BC}" type="sib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802BE691-0CAC-475B-A4E3-64383412E524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شناسایی و انتخاب مواد            ـ شکل دادن فلزات</a:t>
          </a:r>
          <a:endParaRPr lang="fa-IR" sz="1600" dirty="0">
            <a:solidFill>
              <a:schemeClr val="tx1"/>
            </a:solidFill>
            <a:cs typeface="B Titr" pitchFamily="2" charset="-78"/>
          </a:endParaRPr>
        </a:p>
      </dgm:t>
    </dgm:pt>
    <dgm:pt modelId="{50481995-F53E-4F4C-9F81-0EC0FE9897C1}" type="par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0CC3705E-82E0-47DD-BCD5-A000E22B43B1}" type="sib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DA9FD24D-D56A-4AEB-B7ED-CF581EC15DEA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endParaRPr lang="fa-IR" sz="1400" dirty="0"/>
        </a:p>
      </dgm:t>
    </dgm:pt>
    <dgm:pt modelId="{6BF52074-DCBD-41DA-930F-CE1E2A4CB7AA}" type="par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0341A16F-B996-4120-956C-B5660300EE33}" type="sib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B5B68C59-6C63-4C82-99BF-115485DA674A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ـ خوردگی و حفاظت مواد              ـ ریخته گری</a:t>
          </a:r>
        </a:p>
      </dgm:t>
    </dgm:pt>
    <dgm:pt modelId="{D9F07170-DBC3-4690-A01B-4A4886CB0D82}" type="parTrans" cxnId="{FDA53CC4-4AFA-4B87-941F-87C7AD4570C2}">
      <dgm:prSet/>
      <dgm:spPr/>
      <dgm:t>
        <a:bodyPr/>
        <a:lstStyle/>
        <a:p>
          <a:pPr rtl="1"/>
          <a:endParaRPr lang="fa-IR"/>
        </a:p>
      </dgm:t>
    </dgm:pt>
    <dgm:pt modelId="{A598B2E5-5808-4579-968A-872A34BB341E}" type="sibTrans" cxnId="{FDA53CC4-4AFA-4B87-941F-87C7AD4570C2}">
      <dgm:prSet/>
      <dgm:spPr/>
      <dgm:t>
        <a:bodyPr/>
        <a:lstStyle/>
        <a:p>
          <a:pPr rtl="1"/>
          <a:endParaRPr lang="fa-IR"/>
        </a:p>
      </dgm:t>
    </dgm:pt>
    <dgm:pt modelId="{02CB08EB-4C8D-4F30-A9CE-6FC30E58AEE9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سرامیک</a:t>
          </a:r>
        </a:p>
      </dgm:t>
    </dgm:pt>
    <dgm:pt modelId="{CFA7F81B-2CD6-4F68-8775-479B39D230B2}" type="parTrans" cxnId="{122A17D1-38CF-43FB-ACA7-D88674031EC6}">
      <dgm:prSet/>
      <dgm:spPr/>
      <dgm:t>
        <a:bodyPr/>
        <a:lstStyle/>
        <a:p>
          <a:pPr rtl="1"/>
          <a:endParaRPr lang="fa-IR"/>
        </a:p>
      </dgm:t>
    </dgm:pt>
    <dgm:pt modelId="{913761DA-7EDE-4462-B118-4475D271CD97}" type="sibTrans" cxnId="{122A17D1-38CF-43FB-ACA7-D88674031EC6}">
      <dgm:prSet/>
      <dgm:spPr/>
      <dgm:t>
        <a:bodyPr/>
        <a:lstStyle/>
        <a:p>
          <a:pPr rtl="1"/>
          <a:endParaRPr lang="fa-IR"/>
        </a:p>
      </dgm:t>
    </dgm:pt>
    <dgm:pt modelId="{B5AAE4BA-148E-46E7-B767-C54508A18030}" type="pres">
      <dgm:prSet presAssocID="{3B228B92-09C1-46FB-8314-E759A4BD0B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D4BDA8D-6CC8-407E-8D7B-B05521133670}" type="pres">
      <dgm:prSet presAssocID="{7557222F-8D0B-44A8-8E39-E934847C3964}" presName="compNode" presStyleCnt="0"/>
      <dgm:spPr/>
    </dgm:pt>
    <dgm:pt modelId="{41DD1ACB-5039-484C-9B32-BF1BDE215E6F}" type="pres">
      <dgm:prSet presAssocID="{7557222F-8D0B-44A8-8E39-E934847C3964}" presName="noGeometry" presStyleCnt="0"/>
      <dgm:spPr/>
    </dgm:pt>
    <dgm:pt modelId="{1FC7DFD8-C43E-4894-846C-CE8E38B50BC7}" type="pres">
      <dgm:prSet presAssocID="{7557222F-8D0B-44A8-8E39-E934847C3964}" presName="childTextVisible" presStyleLbl="bgAccFollowNode1" presStyleIdx="0" presStyleCnt="1" custAng="0" custScaleX="289747" custLinFactNeighborX="1512" custLinFactNeighborY="-41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7125C9-A2CC-40BF-846C-F9F9F34F51EE}" type="pres">
      <dgm:prSet presAssocID="{7557222F-8D0B-44A8-8E39-E934847C3964}" presName="childTextHidden" presStyleLbl="bgAccFollowNode1" presStyleIdx="0" presStyleCnt="1"/>
      <dgm:spPr/>
      <dgm:t>
        <a:bodyPr/>
        <a:lstStyle/>
        <a:p>
          <a:pPr rtl="1"/>
          <a:endParaRPr lang="fa-IR"/>
        </a:p>
      </dgm:t>
    </dgm:pt>
    <dgm:pt modelId="{57E0B123-3B6C-4D18-9C21-6C0A3AA79D61}" type="pres">
      <dgm:prSet presAssocID="{7557222F-8D0B-44A8-8E39-E934847C3964}" presName="parentText" presStyleLbl="node1" presStyleIdx="0" presStyleCnt="1" custScaleX="138954" custScaleY="128806" custLinFactX="-61351" custLinFactNeighborX="-100000" custLinFactNeighborY="-147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DA53CC4-4AFA-4B87-941F-87C7AD4570C2}" srcId="{7557222F-8D0B-44A8-8E39-E934847C3964}" destId="{B5B68C59-6C63-4C82-99BF-115485DA674A}" srcOrd="1" destOrd="0" parTransId="{D9F07170-DBC3-4690-A01B-4A4886CB0D82}" sibTransId="{A598B2E5-5808-4579-968A-872A34BB341E}"/>
    <dgm:cxn modelId="{4FE72A37-7E7B-404C-857F-D96D3ADFAC93}" type="presOf" srcId="{7557222F-8D0B-44A8-8E39-E934847C3964}" destId="{57E0B123-3B6C-4D18-9C21-6C0A3AA79D61}" srcOrd="0" destOrd="0" presId="urn:microsoft.com/office/officeart/2005/8/layout/hProcess6"/>
    <dgm:cxn modelId="{5C3B7406-22DD-45D0-97A6-D5970CC5DA16}" srcId="{7557222F-8D0B-44A8-8E39-E934847C3964}" destId="{802BE691-0CAC-475B-A4E3-64383412E524}" srcOrd="0" destOrd="0" parTransId="{50481995-F53E-4F4C-9F81-0EC0FE9897C1}" sibTransId="{0CC3705E-82E0-47DD-BCD5-A000E22B43B1}"/>
    <dgm:cxn modelId="{F17153BD-63BE-4477-B867-E8769FCE7ED9}" srcId="{3B228B92-09C1-46FB-8314-E759A4BD0B78}" destId="{7557222F-8D0B-44A8-8E39-E934847C3964}" srcOrd="0" destOrd="0" parTransId="{101F2793-7589-4551-B755-E510E0C8C1E7}" sibTransId="{42EEEC63-5E57-44F4-BA5D-7F47553946BC}"/>
    <dgm:cxn modelId="{251893CB-1826-4AA6-A69E-49746F6BF6BA}" type="presOf" srcId="{DA9FD24D-D56A-4AEB-B7ED-CF581EC15DEA}" destId="{1FC7DFD8-C43E-4894-846C-CE8E38B50BC7}" srcOrd="0" destOrd="3" presId="urn:microsoft.com/office/officeart/2005/8/layout/hProcess6"/>
    <dgm:cxn modelId="{A01A1875-B96E-48B2-9E13-2DF1BDCCCAB4}" type="presOf" srcId="{802BE691-0CAC-475B-A4E3-64383412E524}" destId="{1FC7DFD8-C43E-4894-846C-CE8E38B50BC7}" srcOrd="0" destOrd="0" presId="urn:microsoft.com/office/officeart/2005/8/layout/hProcess6"/>
    <dgm:cxn modelId="{78442F6D-9EC1-45E1-B573-4FC87DAFF879}" type="presOf" srcId="{02CB08EB-4C8D-4F30-A9CE-6FC30E58AEE9}" destId="{557125C9-A2CC-40BF-846C-F9F9F34F51EE}" srcOrd="1" destOrd="2" presId="urn:microsoft.com/office/officeart/2005/8/layout/hProcess6"/>
    <dgm:cxn modelId="{122A17D1-38CF-43FB-ACA7-D88674031EC6}" srcId="{7557222F-8D0B-44A8-8E39-E934847C3964}" destId="{02CB08EB-4C8D-4F30-A9CE-6FC30E58AEE9}" srcOrd="2" destOrd="0" parTransId="{CFA7F81B-2CD6-4F68-8775-479B39D230B2}" sibTransId="{913761DA-7EDE-4462-B118-4475D271CD97}"/>
    <dgm:cxn modelId="{25ABDD70-16DC-4843-AC82-B02A8A39971D}" type="presOf" srcId="{B5B68C59-6C63-4C82-99BF-115485DA674A}" destId="{1FC7DFD8-C43E-4894-846C-CE8E38B50BC7}" srcOrd="0" destOrd="1" presId="urn:microsoft.com/office/officeart/2005/8/layout/hProcess6"/>
    <dgm:cxn modelId="{101D9CAB-2996-4AF0-948A-BB0A71D09AEF}" type="presOf" srcId="{DA9FD24D-D56A-4AEB-B7ED-CF581EC15DEA}" destId="{557125C9-A2CC-40BF-846C-F9F9F34F51EE}" srcOrd="1" destOrd="3" presId="urn:microsoft.com/office/officeart/2005/8/layout/hProcess6"/>
    <dgm:cxn modelId="{1D9FAFB5-EB83-4814-8389-CFD0E23CA1FC}" type="presOf" srcId="{3B228B92-09C1-46FB-8314-E759A4BD0B78}" destId="{B5AAE4BA-148E-46E7-B767-C54508A18030}" srcOrd="0" destOrd="0" presId="urn:microsoft.com/office/officeart/2005/8/layout/hProcess6"/>
    <dgm:cxn modelId="{8EDB91EB-A5E6-4B62-BE52-1D0E1AFBED41}" srcId="{7557222F-8D0B-44A8-8E39-E934847C3964}" destId="{DA9FD24D-D56A-4AEB-B7ED-CF581EC15DEA}" srcOrd="3" destOrd="0" parTransId="{6BF52074-DCBD-41DA-930F-CE1E2A4CB7AA}" sibTransId="{0341A16F-B996-4120-956C-B5660300EE33}"/>
    <dgm:cxn modelId="{B8FD9DCA-7738-499C-9CC9-582DD50E5DD1}" type="presOf" srcId="{802BE691-0CAC-475B-A4E3-64383412E524}" destId="{557125C9-A2CC-40BF-846C-F9F9F34F51EE}" srcOrd="1" destOrd="0" presId="urn:microsoft.com/office/officeart/2005/8/layout/hProcess6"/>
    <dgm:cxn modelId="{3EA2FDD9-770C-4A6F-AD39-C7E2C684EC64}" type="presOf" srcId="{B5B68C59-6C63-4C82-99BF-115485DA674A}" destId="{557125C9-A2CC-40BF-846C-F9F9F34F51EE}" srcOrd="1" destOrd="1" presId="urn:microsoft.com/office/officeart/2005/8/layout/hProcess6"/>
    <dgm:cxn modelId="{280248C0-A13A-4FF5-9D33-A4A93BAA68D0}" type="presOf" srcId="{02CB08EB-4C8D-4F30-A9CE-6FC30E58AEE9}" destId="{1FC7DFD8-C43E-4894-846C-CE8E38B50BC7}" srcOrd="0" destOrd="2" presId="urn:microsoft.com/office/officeart/2005/8/layout/hProcess6"/>
    <dgm:cxn modelId="{02E8098E-6F20-4C0D-A33E-0EC3DDD9B804}" type="presParOf" srcId="{B5AAE4BA-148E-46E7-B767-C54508A18030}" destId="{9D4BDA8D-6CC8-407E-8D7B-B05521133670}" srcOrd="0" destOrd="0" presId="urn:microsoft.com/office/officeart/2005/8/layout/hProcess6"/>
    <dgm:cxn modelId="{A8061A2E-EE58-4162-8638-44898E11FC1D}" type="presParOf" srcId="{9D4BDA8D-6CC8-407E-8D7B-B05521133670}" destId="{41DD1ACB-5039-484C-9B32-BF1BDE215E6F}" srcOrd="0" destOrd="0" presId="urn:microsoft.com/office/officeart/2005/8/layout/hProcess6"/>
    <dgm:cxn modelId="{8D6DA280-A518-4992-B791-3ADDAFCD67C2}" type="presParOf" srcId="{9D4BDA8D-6CC8-407E-8D7B-B05521133670}" destId="{1FC7DFD8-C43E-4894-846C-CE8E38B50BC7}" srcOrd="1" destOrd="0" presId="urn:microsoft.com/office/officeart/2005/8/layout/hProcess6"/>
    <dgm:cxn modelId="{4E902BCA-B0DE-4F59-A500-76CFDCD8840C}" type="presParOf" srcId="{9D4BDA8D-6CC8-407E-8D7B-B05521133670}" destId="{557125C9-A2CC-40BF-846C-F9F9F34F51EE}" srcOrd="2" destOrd="0" presId="urn:microsoft.com/office/officeart/2005/8/layout/hProcess6"/>
    <dgm:cxn modelId="{0596404E-968A-41B8-A46E-7B6EAED7A248}" type="presParOf" srcId="{9D4BDA8D-6CC8-407E-8D7B-B05521133670}" destId="{57E0B123-3B6C-4D18-9C21-6C0A3AA79D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228B92-09C1-46FB-8314-E759A4BD0B7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557222F-8D0B-44A8-8E39-E934847C396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کارشناسی</a:t>
          </a:r>
          <a:endParaRPr lang="fa-IR" b="1" dirty="0">
            <a:cs typeface="B Nazanin" pitchFamily="2" charset="-78"/>
          </a:endParaRPr>
        </a:p>
      </dgm:t>
    </dgm:pt>
    <dgm:pt modelId="{101F2793-7589-4551-B755-E510E0C8C1E7}" type="par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42EEEC63-5E57-44F4-BA5D-7F47553946BC}" type="sib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802BE691-0CAC-475B-A4E3-64383412E524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متالورژی صنعتی</a:t>
          </a:r>
          <a:endParaRPr lang="fa-IR" sz="1600" dirty="0">
            <a:solidFill>
              <a:schemeClr val="tx1"/>
            </a:solidFill>
            <a:cs typeface="B Titr" pitchFamily="2" charset="-78"/>
          </a:endParaRPr>
        </a:p>
      </dgm:t>
    </dgm:pt>
    <dgm:pt modelId="{50481995-F53E-4F4C-9F81-0EC0FE9897C1}" type="par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0CC3705E-82E0-47DD-BCD5-A000E22B43B1}" type="sib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DA9FD24D-D56A-4AEB-B7ED-CF581EC15DEA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endParaRPr lang="fa-IR" sz="1500" dirty="0"/>
        </a:p>
      </dgm:t>
    </dgm:pt>
    <dgm:pt modelId="{6BF52074-DCBD-41DA-930F-CE1E2A4CB7AA}" type="par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0341A16F-B996-4120-956C-B5660300EE33}" type="sib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92D54626-EAE4-4705-8A83-A99A3AEED938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متالورژی استخراجی</a:t>
          </a:r>
          <a:endParaRPr lang="en-US" sz="1600" dirty="0">
            <a:solidFill>
              <a:schemeClr val="tx1"/>
            </a:solidFill>
            <a:cs typeface="B Titr" pitchFamily="2" charset="-78"/>
          </a:endParaRPr>
        </a:p>
      </dgm:t>
    </dgm:pt>
    <dgm:pt modelId="{A0D84FF8-1582-4EF4-8407-B95DF459F6B5}" type="parTrans" cxnId="{69FA581D-4217-493C-B4F8-F984920B9395}">
      <dgm:prSet/>
      <dgm:spPr/>
      <dgm:t>
        <a:bodyPr/>
        <a:lstStyle/>
        <a:p>
          <a:pPr rtl="1"/>
          <a:endParaRPr lang="fa-IR"/>
        </a:p>
      </dgm:t>
    </dgm:pt>
    <dgm:pt modelId="{FB00D77D-2B7E-444C-A31A-66899FF764F8}" type="sibTrans" cxnId="{69FA581D-4217-493C-B4F8-F984920B9395}">
      <dgm:prSet/>
      <dgm:spPr/>
      <dgm:t>
        <a:bodyPr/>
        <a:lstStyle/>
        <a:p>
          <a:pPr rtl="1"/>
          <a:endParaRPr lang="fa-IR"/>
        </a:p>
      </dgm:t>
    </dgm:pt>
    <dgm:pt modelId="{4A82846C-79A7-4E1B-82FD-DFC15D83BC10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مهندسي مواد و متالورژي</a:t>
          </a:r>
          <a:endParaRPr lang="fa-IR" sz="1600" dirty="0">
            <a:solidFill>
              <a:schemeClr val="tx1"/>
            </a:solidFill>
            <a:cs typeface="B Titr" pitchFamily="2" charset="-78"/>
          </a:endParaRPr>
        </a:p>
      </dgm:t>
    </dgm:pt>
    <dgm:pt modelId="{57B50635-F8F4-43C3-92F7-AD8040E6C07A}" type="parTrans" cxnId="{E198F050-7DD0-4F6D-ACFD-FA0CB89CB05C}">
      <dgm:prSet/>
      <dgm:spPr/>
      <dgm:t>
        <a:bodyPr/>
        <a:lstStyle/>
        <a:p>
          <a:pPr rtl="1"/>
          <a:endParaRPr lang="fa-IR"/>
        </a:p>
      </dgm:t>
    </dgm:pt>
    <dgm:pt modelId="{9B56B390-4123-4070-95A7-169B55316FD8}" type="sibTrans" cxnId="{E198F050-7DD0-4F6D-ACFD-FA0CB89CB05C}">
      <dgm:prSet/>
      <dgm:spPr/>
      <dgm:t>
        <a:bodyPr/>
        <a:lstStyle/>
        <a:p>
          <a:pPr rtl="1"/>
          <a:endParaRPr lang="fa-IR"/>
        </a:p>
      </dgm:t>
    </dgm:pt>
    <dgm:pt modelId="{B5AAE4BA-148E-46E7-B767-C54508A18030}" type="pres">
      <dgm:prSet presAssocID="{3B228B92-09C1-46FB-8314-E759A4BD0B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D4BDA8D-6CC8-407E-8D7B-B05521133670}" type="pres">
      <dgm:prSet presAssocID="{7557222F-8D0B-44A8-8E39-E934847C3964}" presName="compNode" presStyleCnt="0"/>
      <dgm:spPr/>
    </dgm:pt>
    <dgm:pt modelId="{41DD1ACB-5039-484C-9B32-BF1BDE215E6F}" type="pres">
      <dgm:prSet presAssocID="{7557222F-8D0B-44A8-8E39-E934847C3964}" presName="noGeometry" presStyleCnt="0"/>
      <dgm:spPr/>
    </dgm:pt>
    <dgm:pt modelId="{1FC7DFD8-C43E-4894-846C-CE8E38B50BC7}" type="pres">
      <dgm:prSet presAssocID="{7557222F-8D0B-44A8-8E39-E934847C3964}" presName="childTextVisible" presStyleLbl="bgAccFollowNode1" presStyleIdx="0" presStyleCnt="1" custAng="0" custScaleX="258276" custLinFactNeighborX="-3363" custLinFactNeighborY="-134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7125C9-A2CC-40BF-846C-F9F9F34F51EE}" type="pres">
      <dgm:prSet presAssocID="{7557222F-8D0B-44A8-8E39-E934847C3964}" presName="childTextHidden" presStyleLbl="bgAccFollowNode1" presStyleIdx="0" presStyleCnt="1"/>
      <dgm:spPr/>
      <dgm:t>
        <a:bodyPr/>
        <a:lstStyle/>
        <a:p>
          <a:pPr rtl="1"/>
          <a:endParaRPr lang="fa-IR"/>
        </a:p>
      </dgm:t>
    </dgm:pt>
    <dgm:pt modelId="{57E0B123-3B6C-4D18-9C21-6C0A3AA79D61}" type="pres">
      <dgm:prSet presAssocID="{7557222F-8D0B-44A8-8E39-E934847C3964}" presName="parentText" presStyleLbl="node1" presStyleIdx="0" presStyleCnt="1" custScaleX="137896" custScaleY="124068" custLinFactX="-49888" custLinFactNeighborX="-100000" custLinFactNeighborY="-57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4FCC56E-5DAD-4984-9277-C556ECC508DB}" type="presOf" srcId="{92D54626-EAE4-4705-8A83-A99A3AEED938}" destId="{1FC7DFD8-C43E-4894-846C-CE8E38B50BC7}" srcOrd="0" destOrd="1" presId="urn:microsoft.com/office/officeart/2005/8/layout/hProcess6"/>
    <dgm:cxn modelId="{5C3B7406-22DD-45D0-97A6-D5970CC5DA16}" srcId="{7557222F-8D0B-44A8-8E39-E934847C3964}" destId="{802BE691-0CAC-475B-A4E3-64383412E524}" srcOrd="0" destOrd="0" parTransId="{50481995-F53E-4F4C-9F81-0EC0FE9897C1}" sibTransId="{0CC3705E-82E0-47DD-BCD5-A000E22B43B1}"/>
    <dgm:cxn modelId="{DBBEBAFF-A7D1-4C48-808E-F22B8C88CC74}" type="presOf" srcId="{4A82846C-79A7-4E1B-82FD-DFC15D83BC10}" destId="{1FC7DFD8-C43E-4894-846C-CE8E38B50BC7}" srcOrd="0" destOrd="2" presId="urn:microsoft.com/office/officeart/2005/8/layout/hProcess6"/>
    <dgm:cxn modelId="{F17153BD-63BE-4477-B867-E8769FCE7ED9}" srcId="{3B228B92-09C1-46FB-8314-E759A4BD0B78}" destId="{7557222F-8D0B-44A8-8E39-E934847C3964}" srcOrd="0" destOrd="0" parTransId="{101F2793-7589-4551-B755-E510E0C8C1E7}" sibTransId="{42EEEC63-5E57-44F4-BA5D-7F47553946BC}"/>
    <dgm:cxn modelId="{69FA581D-4217-493C-B4F8-F984920B9395}" srcId="{7557222F-8D0B-44A8-8E39-E934847C3964}" destId="{92D54626-EAE4-4705-8A83-A99A3AEED938}" srcOrd="1" destOrd="0" parTransId="{A0D84FF8-1582-4EF4-8407-B95DF459F6B5}" sibTransId="{FB00D77D-2B7E-444C-A31A-66899FF764F8}"/>
    <dgm:cxn modelId="{231E29B0-47CB-4AE4-872C-9C2D77FBD4C7}" type="presOf" srcId="{DA9FD24D-D56A-4AEB-B7ED-CF581EC15DEA}" destId="{557125C9-A2CC-40BF-846C-F9F9F34F51EE}" srcOrd="1" destOrd="3" presId="urn:microsoft.com/office/officeart/2005/8/layout/hProcess6"/>
    <dgm:cxn modelId="{359FD23C-B731-46DA-A7A2-7088FCAE46E8}" type="presOf" srcId="{802BE691-0CAC-475B-A4E3-64383412E524}" destId="{557125C9-A2CC-40BF-846C-F9F9F34F51EE}" srcOrd="1" destOrd="0" presId="urn:microsoft.com/office/officeart/2005/8/layout/hProcess6"/>
    <dgm:cxn modelId="{A1AB707A-DA38-4563-A1D5-1713A655F791}" type="presOf" srcId="{4A82846C-79A7-4E1B-82FD-DFC15D83BC10}" destId="{557125C9-A2CC-40BF-846C-F9F9F34F51EE}" srcOrd="1" destOrd="2" presId="urn:microsoft.com/office/officeart/2005/8/layout/hProcess6"/>
    <dgm:cxn modelId="{4A19A4F4-A6F0-4565-9985-12711ECDBFD0}" type="presOf" srcId="{3B228B92-09C1-46FB-8314-E759A4BD0B78}" destId="{B5AAE4BA-148E-46E7-B767-C54508A18030}" srcOrd="0" destOrd="0" presId="urn:microsoft.com/office/officeart/2005/8/layout/hProcess6"/>
    <dgm:cxn modelId="{05511D93-1055-4ECF-AB60-DE06A744C0EB}" type="presOf" srcId="{802BE691-0CAC-475B-A4E3-64383412E524}" destId="{1FC7DFD8-C43E-4894-846C-CE8E38B50BC7}" srcOrd="0" destOrd="0" presId="urn:microsoft.com/office/officeart/2005/8/layout/hProcess6"/>
    <dgm:cxn modelId="{8EDB91EB-A5E6-4B62-BE52-1D0E1AFBED41}" srcId="{7557222F-8D0B-44A8-8E39-E934847C3964}" destId="{DA9FD24D-D56A-4AEB-B7ED-CF581EC15DEA}" srcOrd="3" destOrd="0" parTransId="{6BF52074-DCBD-41DA-930F-CE1E2A4CB7AA}" sibTransId="{0341A16F-B996-4120-956C-B5660300EE33}"/>
    <dgm:cxn modelId="{D885CC2B-A2BE-4A21-8E37-805DDC2236DE}" type="presOf" srcId="{92D54626-EAE4-4705-8A83-A99A3AEED938}" destId="{557125C9-A2CC-40BF-846C-F9F9F34F51EE}" srcOrd="1" destOrd="1" presId="urn:microsoft.com/office/officeart/2005/8/layout/hProcess6"/>
    <dgm:cxn modelId="{8DFF782C-5E3E-47FF-97E8-4D4726264B1E}" type="presOf" srcId="{DA9FD24D-D56A-4AEB-B7ED-CF581EC15DEA}" destId="{1FC7DFD8-C43E-4894-846C-CE8E38B50BC7}" srcOrd="0" destOrd="3" presId="urn:microsoft.com/office/officeart/2005/8/layout/hProcess6"/>
    <dgm:cxn modelId="{28EEDF71-00B9-4A45-977D-12D44747B1E3}" type="presOf" srcId="{7557222F-8D0B-44A8-8E39-E934847C3964}" destId="{57E0B123-3B6C-4D18-9C21-6C0A3AA79D61}" srcOrd="0" destOrd="0" presId="urn:microsoft.com/office/officeart/2005/8/layout/hProcess6"/>
    <dgm:cxn modelId="{E198F050-7DD0-4F6D-ACFD-FA0CB89CB05C}" srcId="{7557222F-8D0B-44A8-8E39-E934847C3964}" destId="{4A82846C-79A7-4E1B-82FD-DFC15D83BC10}" srcOrd="2" destOrd="0" parTransId="{57B50635-F8F4-43C3-92F7-AD8040E6C07A}" sibTransId="{9B56B390-4123-4070-95A7-169B55316FD8}"/>
    <dgm:cxn modelId="{CBFF2924-FC74-4083-B4C3-83E43B0654DB}" type="presParOf" srcId="{B5AAE4BA-148E-46E7-B767-C54508A18030}" destId="{9D4BDA8D-6CC8-407E-8D7B-B05521133670}" srcOrd="0" destOrd="0" presId="urn:microsoft.com/office/officeart/2005/8/layout/hProcess6"/>
    <dgm:cxn modelId="{8412B925-96C0-4C89-8AE7-CA09AB7D02B0}" type="presParOf" srcId="{9D4BDA8D-6CC8-407E-8D7B-B05521133670}" destId="{41DD1ACB-5039-484C-9B32-BF1BDE215E6F}" srcOrd="0" destOrd="0" presId="urn:microsoft.com/office/officeart/2005/8/layout/hProcess6"/>
    <dgm:cxn modelId="{B65C7BE3-276A-40F5-BC58-FBDBA1296229}" type="presParOf" srcId="{9D4BDA8D-6CC8-407E-8D7B-B05521133670}" destId="{1FC7DFD8-C43E-4894-846C-CE8E38B50BC7}" srcOrd="1" destOrd="0" presId="urn:microsoft.com/office/officeart/2005/8/layout/hProcess6"/>
    <dgm:cxn modelId="{A65DB16C-138E-4B08-9683-F8345617FBAC}" type="presParOf" srcId="{9D4BDA8D-6CC8-407E-8D7B-B05521133670}" destId="{557125C9-A2CC-40BF-846C-F9F9F34F51EE}" srcOrd="2" destOrd="0" presId="urn:microsoft.com/office/officeart/2005/8/layout/hProcess6"/>
    <dgm:cxn modelId="{1FC47FA1-AE8B-4EB9-AD57-D7FDD9E97809}" type="presParOf" srcId="{9D4BDA8D-6CC8-407E-8D7B-B05521133670}" destId="{57E0B123-3B6C-4D18-9C21-6C0A3AA79D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خواص مكانيكي و شكل دادن فلزات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انجام تست كشش فشار، برش خمش، ميكروسنجي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(HK,HV)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 سختي سنجي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(HV,HB,HRC,HRB) 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 تست ضربه (شاربي)، خستگي، اريكسون، خزش، چگالی سنجی و سایش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مهندس نجمه ذاکری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-643" custLinFactNeighborY="954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Y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F998F4E0-363F-477C-BE2D-AAAD8706177E}" type="presOf" srcId="{367D0E1B-0D9F-4E40-8CA4-3E6992701486}" destId="{F09CED01-1DB5-4BE8-8C57-54B9F0CE6B9D}" srcOrd="0" destOrd="0" presId="urn:microsoft.com/office/officeart/2005/8/layout/hierarchy4"/>
    <dgm:cxn modelId="{EDB40E17-EB95-4DB5-BE87-FDE75DCC9190}" type="presOf" srcId="{681BCE00-3FF8-4A7E-A2E1-0FA3147F2250}" destId="{8B2944FD-E5CC-4B5F-8032-8705EE7BFF43}" srcOrd="0" destOrd="0" presId="urn:microsoft.com/office/officeart/2005/8/layout/hierarchy4"/>
    <dgm:cxn modelId="{34DE6305-0C65-48A3-ADB3-84DF61C54CB0}" type="presOf" srcId="{60C32FDE-02DE-4108-9633-22A63317278C}" destId="{C190FA48-4E1E-4E22-AAB0-225F4E37186E}" srcOrd="0" destOrd="0" presId="urn:microsoft.com/office/officeart/2005/8/layout/hierarchy4"/>
    <dgm:cxn modelId="{1142DCF8-25FA-4A41-995A-1889B5A60420}" type="presOf" srcId="{F6D6651D-2A97-4A37-827C-EC2981A9274F}" destId="{7FAEC6F8-0B1B-4AA9-AD83-251A41B95C38}" srcOrd="0" destOrd="0" presId="urn:microsoft.com/office/officeart/2005/8/layout/hierarchy4"/>
    <dgm:cxn modelId="{0B94AAB3-A046-4C16-8044-1ABFED0EEF8E}" type="presOf" srcId="{8D4DD40B-40D9-4A44-91CB-05146DA3F421}" destId="{EF34D8F1-2197-4E52-BA35-905D6C98C6DA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3AFE7B44-E759-4D27-A614-166E6AC137BF}" type="presOf" srcId="{90093C44-664E-4DC9-AD79-083247FA4163}" destId="{D612E844-A720-4852-A622-B188997EE417}" srcOrd="0" destOrd="0" presId="urn:microsoft.com/office/officeart/2005/8/layout/hierarchy4"/>
    <dgm:cxn modelId="{7F012E33-48A0-4076-9C39-6EAD919B3AD2}" type="presOf" srcId="{F5DD2354-5F54-4F3A-B135-D6711D9E8BAF}" destId="{41F31AD3-D0F6-44B6-A90A-35497A45CFFE}" srcOrd="0" destOrd="0" presId="urn:microsoft.com/office/officeart/2005/8/layout/hierarchy4"/>
    <dgm:cxn modelId="{8D09F6B4-632F-4D70-A0ED-33605DA3F709}" type="presParOf" srcId="{41F31AD3-D0F6-44B6-A90A-35497A45CFFE}" destId="{56727DED-2E19-4899-A363-04A605DF8A19}" srcOrd="0" destOrd="0" presId="urn:microsoft.com/office/officeart/2005/8/layout/hierarchy4"/>
    <dgm:cxn modelId="{454E7082-6362-4EF7-99A1-DFD479D4C724}" type="presParOf" srcId="{56727DED-2E19-4899-A363-04A605DF8A19}" destId="{8B2944FD-E5CC-4B5F-8032-8705EE7BFF43}" srcOrd="0" destOrd="0" presId="urn:microsoft.com/office/officeart/2005/8/layout/hierarchy4"/>
    <dgm:cxn modelId="{EE4E49CC-BF6B-4B97-BDF1-117FBDDFB799}" type="presParOf" srcId="{56727DED-2E19-4899-A363-04A605DF8A19}" destId="{18EEDD36-885D-4807-A736-1B76695A416B}" srcOrd="1" destOrd="0" presId="urn:microsoft.com/office/officeart/2005/8/layout/hierarchy4"/>
    <dgm:cxn modelId="{C65A40B8-EBB7-4511-B128-7674DD1A51A5}" type="presParOf" srcId="{56727DED-2E19-4899-A363-04A605DF8A19}" destId="{E9406DC2-B775-4E35-88CA-B01CF886F9D4}" srcOrd="2" destOrd="0" presId="urn:microsoft.com/office/officeart/2005/8/layout/hierarchy4"/>
    <dgm:cxn modelId="{B77F53B5-D631-44F7-B307-4F1B0B83FC89}" type="presParOf" srcId="{E9406DC2-B775-4E35-88CA-B01CF886F9D4}" destId="{CF9D8646-21A7-4552-94C0-E8FB51A02FBF}" srcOrd="0" destOrd="0" presId="urn:microsoft.com/office/officeart/2005/8/layout/hierarchy4"/>
    <dgm:cxn modelId="{77CD8E48-EAA1-4261-BDA4-CE0E594A740B}" type="presParOf" srcId="{CF9D8646-21A7-4552-94C0-E8FB51A02FBF}" destId="{7FAEC6F8-0B1B-4AA9-AD83-251A41B95C38}" srcOrd="0" destOrd="0" presId="urn:microsoft.com/office/officeart/2005/8/layout/hierarchy4"/>
    <dgm:cxn modelId="{7C19B62E-41C5-4277-A01A-2D3DCEEC177F}" type="presParOf" srcId="{CF9D8646-21A7-4552-94C0-E8FB51A02FBF}" destId="{AEBEB931-670C-49CC-AC2B-CCF281C49CA1}" srcOrd="1" destOrd="0" presId="urn:microsoft.com/office/officeart/2005/8/layout/hierarchy4"/>
    <dgm:cxn modelId="{980EF638-12B7-4777-AD80-FB7D175BE461}" type="presParOf" srcId="{CF9D8646-21A7-4552-94C0-E8FB51A02FBF}" destId="{DA3B8145-3FCD-4803-9BCE-FD7F8047C5DF}" srcOrd="2" destOrd="0" presId="urn:microsoft.com/office/officeart/2005/8/layout/hierarchy4"/>
    <dgm:cxn modelId="{5DF8FF32-D877-4D4D-9513-A6AC0666D077}" type="presParOf" srcId="{DA3B8145-3FCD-4803-9BCE-FD7F8047C5DF}" destId="{3332DDE9-F8A0-46D1-AC82-D28BF521FCB8}" srcOrd="0" destOrd="0" presId="urn:microsoft.com/office/officeart/2005/8/layout/hierarchy4"/>
    <dgm:cxn modelId="{C499EF67-051C-4DED-903A-431F4780E740}" type="presParOf" srcId="{3332DDE9-F8A0-46D1-AC82-D28BF521FCB8}" destId="{D612E844-A720-4852-A622-B188997EE417}" srcOrd="0" destOrd="0" presId="urn:microsoft.com/office/officeart/2005/8/layout/hierarchy4"/>
    <dgm:cxn modelId="{1F1665C5-E661-45D1-A5E6-0CB9A518C174}" type="presParOf" srcId="{3332DDE9-F8A0-46D1-AC82-D28BF521FCB8}" destId="{FDEAE197-F137-4063-BF6B-173CE611FC0D}" srcOrd="1" destOrd="0" presId="urn:microsoft.com/office/officeart/2005/8/layout/hierarchy4"/>
    <dgm:cxn modelId="{AFA19F50-DA19-42B8-AE6C-2AC794FFA0F9}" type="presParOf" srcId="{DA3B8145-3FCD-4803-9BCE-FD7F8047C5DF}" destId="{34BEDB74-06F1-4373-AFFD-895F48ED5C43}" srcOrd="1" destOrd="0" presId="urn:microsoft.com/office/officeart/2005/8/layout/hierarchy4"/>
    <dgm:cxn modelId="{6685E501-5449-402C-935E-061278E0E75F}" type="presParOf" srcId="{DA3B8145-3FCD-4803-9BCE-FD7F8047C5DF}" destId="{2D0304FF-238C-40E7-9AB3-A21DCEB7D904}" srcOrd="2" destOrd="0" presId="urn:microsoft.com/office/officeart/2005/8/layout/hierarchy4"/>
    <dgm:cxn modelId="{251E02E6-9ED1-420C-BE77-330BC07D997D}" type="presParOf" srcId="{2D0304FF-238C-40E7-9AB3-A21DCEB7D904}" destId="{C190FA48-4E1E-4E22-AAB0-225F4E37186E}" srcOrd="0" destOrd="0" presId="urn:microsoft.com/office/officeart/2005/8/layout/hierarchy4"/>
    <dgm:cxn modelId="{D5AB0D0B-175B-4E6E-ABD7-CDC3DBE663B0}" type="presParOf" srcId="{2D0304FF-238C-40E7-9AB3-A21DCEB7D904}" destId="{1DC73ED0-2291-4EC4-AB6B-475AED59F358}" srcOrd="1" destOrd="0" presId="urn:microsoft.com/office/officeart/2005/8/layout/hierarchy4"/>
    <dgm:cxn modelId="{60A84773-ED67-447A-84F5-234705BB6336}" type="presParOf" srcId="{E9406DC2-B775-4E35-88CA-B01CF886F9D4}" destId="{413FE9FC-DB4B-43D1-A69D-48624522AA83}" srcOrd="1" destOrd="0" presId="urn:microsoft.com/office/officeart/2005/8/layout/hierarchy4"/>
    <dgm:cxn modelId="{E5F8981E-284C-4B6E-890B-A5E3ABC5B0E6}" type="presParOf" srcId="{E9406DC2-B775-4E35-88CA-B01CF886F9D4}" destId="{4CB16248-338A-49FF-9805-D11C67EECF54}" srcOrd="2" destOrd="0" presId="urn:microsoft.com/office/officeart/2005/8/layout/hierarchy4"/>
    <dgm:cxn modelId="{C5EC64C2-2D44-447D-B14D-39396ED5A5E4}" type="presParOf" srcId="{4CB16248-338A-49FF-9805-D11C67EECF54}" destId="{F09CED01-1DB5-4BE8-8C57-54B9F0CE6B9D}" srcOrd="0" destOrd="0" presId="urn:microsoft.com/office/officeart/2005/8/layout/hierarchy4"/>
    <dgm:cxn modelId="{DE82F8DC-4D36-412E-83AE-119116A100F4}" type="presParOf" srcId="{4CB16248-338A-49FF-9805-D11C67EECF54}" destId="{D551EA3D-9E3B-4604-A630-1DBA387C1C78}" srcOrd="1" destOrd="0" presId="urn:microsoft.com/office/officeart/2005/8/layout/hierarchy4"/>
    <dgm:cxn modelId="{3BEDF8CC-A168-4521-9B94-5701180755C6}" type="presParOf" srcId="{4CB16248-338A-49FF-9805-D11C67EECF54}" destId="{1FFA1D11-D7B7-4452-853D-D03FA6A861AC}" srcOrd="2" destOrd="0" presId="urn:microsoft.com/office/officeart/2005/8/layout/hierarchy4"/>
    <dgm:cxn modelId="{41583390-341B-4F30-B3E7-745C860BEA6F}" type="presParOf" srcId="{1FFA1D11-D7B7-4452-853D-D03FA6A861AC}" destId="{DCD941FA-040E-4A32-9477-3C9A11D3B6B2}" srcOrd="0" destOrd="0" presId="urn:microsoft.com/office/officeart/2005/8/layout/hierarchy4"/>
    <dgm:cxn modelId="{C6F04167-8BA4-4059-B740-3257AD821F40}" type="presParOf" srcId="{DCD941FA-040E-4A32-9477-3C9A11D3B6B2}" destId="{EF34D8F1-2197-4E52-BA35-905D6C98C6DA}" srcOrd="0" destOrd="0" presId="urn:microsoft.com/office/officeart/2005/8/layout/hierarchy4"/>
    <dgm:cxn modelId="{AB766FA4-3253-498D-87E5-3061289FFF87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عمليات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حرارتي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انواع كروه‌هاي آزمايشگاهي قابل برنامه‌ريزي تا دماي 1100 و 1300 و 1700 درجه و كوره اتمسفر شونده و خلاء تا دماي 1100، قسمت جميني، سختي سنجي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(HRC,HRB)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Nazanin" pitchFamily="2" charset="-78"/>
            </a:rPr>
            <a:t>مهندس امان اله زیاری</a:t>
          </a:r>
          <a:endParaRPr lang="fa-IR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18" custLinFactNeighborY="-89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 custLinFactNeighborY="-44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 custLinFactNeighborY="-44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Y="-447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 custLinFactNeighborY="-55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FB88B896-524C-4A65-BB09-4039CE3FEA3C}" type="presOf" srcId="{8D4DD40B-40D9-4A44-91CB-05146DA3F421}" destId="{EF34D8F1-2197-4E52-BA35-905D6C98C6DA}" srcOrd="0" destOrd="0" presId="urn:microsoft.com/office/officeart/2005/8/layout/hierarchy4"/>
    <dgm:cxn modelId="{A3B8AE4C-E34D-491F-9E9F-5489D56F917E}" type="presOf" srcId="{F5DD2354-5F54-4F3A-B135-D6711D9E8BAF}" destId="{41F31AD3-D0F6-44B6-A90A-35497A45CFFE}" srcOrd="0" destOrd="0" presId="urn:microsoft.com/office/officeart/2005/8/layout/hierarchy4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9DC9394B-54B2-4085-8E8D-724AB202E7DB}" type="presOf" srcId="{90093C44-664E-4DC9-AD79-083247FA4163}" destId="{D612E844-A720-4852-A622-B188997EE417}" srcOrd="0" destOrd="0" presId="urn:microsoft.com/office/officeart/2005/8/layout/hierarchy4"/>
    <dgm:cxn modelId="{D2ADA90F-7356-4EA0-8152-1823126880DD}" type="presOf" srcId="{367D0E1B-0D9F-4E40-8CA4-3E6992701486}" destId="{F09CED01-1DB5-4BE8-8C57-54B9F0CE6B9D}" srcOrd="0" destOrd="0" presId="urn:microsoft.com/office/officeart/2005/8/layout/hierarchy4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6FE45083-3109-4CAC-8EA0-295A8000B68E}" type="presOf" srcId="{F6D6651D-2A97-4A37-827C-EC2981A9274F}" destId="{7FAEC6F8-0B1B-4AA9-AD83-251A41B95C38}" srcOrd="0" destOrd="0" presId="urn:microsoft.com/office/officeart/2005/8/layout/hierarchy4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5B027C7F-2817-4CCF-A967-D3155808FC25}" type="presOf" srcId="{60C32FDE-02DE-4108-9633-22A63317278C}" destId="{C190FA48-4E1E-4E22-AAB0-225F4E37186E}" srcOrd="0" destOrd="0" presId="urn:microsoft.com/office/officeart/2005/8/layout/hierarchy4"/>
    <dgm:cxn modelId="{7C34C309-F5C4-4691-8397-A490E7E3BAD8}" type="presOf" srcId="{681BCE00-3FF8-4A7E-A2E1-0FA3147F2250}" destId="{8B2944FD-E5CC-4B5F-8032-8705EE7BFF43}" srcOrd="0" destOrd="0" presId="urn:microsoft.com/office/officeart/2005/8/layout/hierarchy4"/>
    <dgm:cxn modelId="{3F5EA3B0-1D67-4AF8-9687-1AB4CC26C5AE}" type="presParOf" srcId="{41F31AD3-D0F6-44B6-A90A-35497A45CFFE}" destId="{56727DED-2E19-4899-A363-04A605DF8A19}" srcOrd="0" destOrd="0" presId="urn:microsoft.com/office/officeart/2005/8/layout/hierarchy4"/>
    <dgm:cxn modelId="{4713B53A-5530-4456-B1CF-9FF09DFDE26F}" type="presParOf" srcId="{56727DED-2E19-4899-A363-04A605DF8A19}" destId="{8B2944FD-E5CC-4B5F-8032-8705EE7BFF43}" srcOrd="0" destOrd="0" presId="urn:microsoft.com/office/officeart/2005/8/layout/hierarchy4"/>
    <dgm:cxn modelId="{23C1B93A-85BD-4F73-AA05-8E1883966F43}" type="presParOf" srcId="{56727DED-2E19-4899-A363-04A605DF8A19}" destId="{18EEDD36-885D-4807-A736-1B76695A416B}" srcOrd="1" destOrd="0" presId="urn:microsoft.com/office/officeart/2005/8/layout/hierarchy4"/>
    <dgm:cxn modelId="{997AE6F7-F5E5-44C0-BE05-505D02E90B60}" type="presParOf" srcId="{56727DED-2E19-4899-A363-04A605DF8A19}" destId="{E9406DC2-B775-4E35-88CA-B01CF886F9D4}" srcOrd="2" destOrd="0" presId="urn:microsoft.com/office/officeart/2005/8/layout/hierarchy4"/>
    <dgm:cxn modelId="{8BD5E278-5EB6-4280-9874-1E10538F166D}" type="presParOf" srcId="{E9406DC2-B775-4E35-88CA-B01CF886F9D4}" destId="{CF9D8646-21A7-4552-94C0-E8FB51A02FBF}" srcOrd="0" destOrd="0" presId="urn:microsoft.com/office/officeart/2005/8/layout/hierarchy4"/>
    <dgm:cxn modelId="{D7FD0FF3-0753-48A2-B696-034C5D99D79B}" type="presParOf" srcId="{CF9D8646-21A7-4552-94C0-E8FB51A02FBF}" destId="{7FAEC6F8-0B1B-4AA9-AD83-251A41B95C38}" srcOrd="0" destOrd="0" presId="urn:microsoft.com/office/officeart/2005/8/layout/hierarchy4"/>
    <dgm:cxn modelId="{0730EA82-9C81-45E3-A41D-5EAFB2EE6B94}" type="presParOf" srcId="{CF9D8646-21A7-4552-94C0-E8FB51A02FBF}" destId="{AEBEB931-670C-49CC-AC2B-CCF281C49CA1}" srcOrd="1" destOrd="0" presId="urn:microsoft.com/office/officeart/2005/8/layout/hierarchy4"/>
    <dgm:cxn modelId="{C45E650D-7120-4618-A5F9-40085B6C6B60}" type="presParOf" srcId="{CF9D8646-21A7-4552-94C0-E8FB51A02FBF}" destId="{DA3B8145-3FCD-4803-9BCE-FD7F8047C5DF}" srcOrd="2" destOrd="0" presId="urn:microsoft.com/office/officeart/2005/8/layout/hierarchy4"/>
    <dgm:cxn modelId="{E56CC6E8-DB58-4C3F-B481-A52EA5D21549}" type="presParOf" srcId="{DA3B8145-3FCD-4803-9BCE-FD7F8047C5DF}" destId="{3332DDE9-F8A0-46D1-AC82-D28BF521FCB8}" srcOrd="0" destOrd="0" presId="urn:microsoft.com/office/officeart/2005/8/layout/hierarchy4"/>
    <dgm:cxn modelId="{5EDE90D5-4075-4785-A273-15009AE5F7BD}" type="presParOf" srcId="{3332DDE9-F8A0-46D1-AC82-D28BF521FCB8}" destId="{D612E844-A720-4852-A622-B188997EE417}" srcOrd="0" destOrd="0" presId="urn:microsoft.com/office/officeart/2005/8/layout/hierarchy4"/>
    <dgm:cxn modelId="{D0B12370-ECDA-4104-A2D9-FCAA79CB196D}" type="presParOf" srcId="{3332DDE9-F8A0-46D1-AC82-D28BF521FCB8}" destId="{FDEAE197-F137-4063-BF6B-173CE611FC0D}" srcOrd="1" destOrd="0" presId="urn:microsoft.com/office/officeart/2005/8/layout/hierarchy4"/>
    <dgm:cxn modelId="{CC280890-A446-4C53-B7D6-F46AE1FC3EBC}" type="presParOf" srcId="{DA3B8145-3FCD-4803-9BCE-FD7F8047C5DF}" destId="{34BEDB74-06F1-4373-AFFD-895F48ED5C43}" srcOrd="1" destOrd="0" presId="urn:microsoft.com/office/officeart/2005/8/layout/hierarchy4"/>
    <dgm:cxn modelId="{CB4303AA-44EF-4C02-B2E7-DA4C79C1DB35}" type="presParOf" srcId="{DA3B8145-3FCD-4803-9BCE-FD7F8047C5DF}" destId="{2D0304FF-238C-40E7-9AB3-A21DCEB7D904}" srcOrd="2" destOrd="0" presId="urn:microsoft.com/office/officeart/2005/8/layout/hierarchy4"/>
    <dgm:cxn modelId="{1EF7F4F6-D712-48A2-8096-9D5127AC5318}" type="presParOf" srcId="{2D0304FF-238C-40E7-9AB3-A21DCEB7D904}" destId="{C190FA48-4E1E-4E22-AAB0-225F4E37186E}" srcOrd="0" destOrd="0" presId="urn:microsoft.com/office/officeart/2005/8/layout/hierarchy4"/>
    <dgm:cxn modelId="{15884ECD-A66D-4324-9416-622F3648D7AB}" type="presParOf" srcId="{2D0304FF-238C-40E7-9AB3-A21DCEB7D904}" destId="{1DC73ED0-2291-4EC4-AB6B-475AED59F358}" srcOrd="1" destOrd="0" presId="urn:microsoft.com/office/officeart/2005/8/layout/hierarchy4"/>
    <dgm:cxn modelId="{DF4D27B9-772C-4CC5-A5F8-128AC212AB23}" type="presParOf" srcId="{E9406DC2-B775-4E35-88CA-B01CF886F9D4}" destId="{413FE9FC-DB4B-43D1-A69D-48624522AA83}" srcOrd="1" destOrd="0" presId="urn:microsoft.com/office/officeart/2005/8/layout/hierarchy4"/>
    <dgm:cxn modelId="{76D1AA27-4FFF-46D6-B1AA-B9C28C72B76E}" type="presParOf" srcId="{E9406DC2-B775-4E35-88CA-B01CF886F9D4}" destId="{4CB16248-338A-49FF-9805-D11C67EECF54}" srcOrd="2" destOrd="0" presId="urn:microsoft.com/office/officeart/2005/8/layout/hierarchy4"/>
    <dgm:cxn modelId="{AD86D6C2-E3B4-4A71-845E-55C5DEB71AD3}" type="presParOf" srcId="{4CB16248-338A-49FF-9805-D11C67EECF54}" destId="{F09CED01-1DB5-4BE8-8C57-54B9F0CE6B9D}" srcOrd="0" destOrd="0" presId="urn:microsoft.com/office/officeart/2005/8/layout/hierarchy4"/>
    <dgm:cxn modelId="{F4D1FDFB-38A9-4498-9478-332CD1B55E89}" type="presParOf" srcId="{4CB16248-338A-49FF-9805-D11C67EECF54}" destId="{D551EA3D-9E3B-4604-A630-1DBA387C1C78}" srcOrd="1" destOrd="0" presId="urn:microsoft.com/office/officeart/2005/8/layout/hierarchy4"/>
    <dgm:cxn modelId="{E030C078-1BEA-4774-9B94-6F7B3C2D82A6}" type="presParOf" srcId="{4CB16248-338A-49FF-9805-D11C67EECF54}" destId="{1FFA1D11-D7B7-4452-853D-D03FA6A861AC}" srcOrd="2" destOrd="0" presId="urn:microsoft.com/office/officeart/2005/8/layout/hierarchy4"/>
    <dgm:cxn modelId="{1A928C33-7388-4505-8B79-BEA4CFA0CEB0}" type="presParOf" srcId="{1FFA1D11-D7B7-4452-853D-D03FA6A861AC}" destId="{DCD941FA-040E-4A32-9477-3C9A11D3B6B2}" srcOrd="0" destOrd="0" presId="urn:microsoft.com/office/officeart/2005/8/layout/hierarchy4"/>
    <dgm:cxn modelId="{2FD78B5E-0F3B-4746-8D04-ECA0E3304BCA}" type="presParOf" srcId="{DCD941FA-040E-4A32-9477-3C9A11D3B6B2}" destId="{EF34D8F1-2197-4E52-BA35-905D6C98C6DA}" srcOrd="0" destOrd="0" presId="urn:microsoft.com/office/officeart/2005/8/layout/hierarchy4"/>
    <dgm:cxn modelId="{EFAC15DE-712A-4F1E-9080-07B508F8A851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ميكروسكوپ الكتروني </a:t>
          </a:r>
          <a:r>
            <a:rPr lang="en-US" b="1" dirty="0" smtClean="0">
              <a:cs typeface="B Nazanin" pitchFamily="2" charset="-78"/>
            </a:rPr>
            <a:t>SEM</a:t>
          </a:r>
          <a:r>
            <a:rPr lang="fa-IR" b="1" dirty="0" smtClean="0">
              <a:cs typeface="B Nazanin" pitchFamily="2" charset="-78"/>
            </a:rPr>
            <a:t> و </a:t>
          </a:r>
          <a:r>
            <a:rPr lang="en-US" b="1" dirty="0" smtClean="0">
              <a:cs typeface="B Nazanin" pitchFamily="2" charset="-78"/>
            </a:rPr>
            <a:t>XR</a:t>
          </a:r>
          <a:r>
            <a:rPr lang="en-US" dirty="0" smtClean="0"/>
            <a:t>D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تهيه ميكروگراف و عكس از نمونه‌هابي مختلف تا بزرگنمايي 300000 برابر و بررسي مورفولوژي سطح</a:t>
          </a:r>
          <a:endParaRPr lang="en-US" sz="1600" b="1" dirty="0" smtClean="0">
            <a:solidFill>
              <a:schemeClr val="tx1"/>
            </a:solidFill>
            <a:cs typeface="B Nazanin" pitchFamily="2" charset="-78"/>
          </a:endParaRPr>
        </a:p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آناليز كيفي نمونه‌هاي پودري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noFill/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مهندس مریم حسن زاده مها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4" custLinFactNeighborY="-447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 custLinFactNeighborY="-133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 custLinFactNeighborX="-482" custLinFactNeighborY="-88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X="-2410" custLinFactNeighborY="-536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 custLinFactNeighborX="-2410" custLinFactNeighborY="-12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54FE1C07-68F3-4EF3-B86C-8EF4225C3E65}" type="presOf" srcId="{F6D6651D-2A97-4A37-827C-EC2981A9274F}" destId="{7FAEC6F8-0B1B-4AA9-AD83-251A41B95C38}" srcOrd="0" destOrd="0" presId="urn:microsoft.com/office/officeart/2005/8/layout/hierarchy4"/>
    <dgm:cxn modelId="{64A85511-7F83-4F2E-AEE9-23E3DA75A7AB}" type="presOf" srcId="{90093C44-664E-4DC9-AD79-083247FA4163}" destId="{D612E844-A720-4852-A622-B188997EE417}" srcOrd="0" destOrd="0" presId="urn:microsoft.com/office/officeart/2005/8/layout/hierarchy4"/>
    <dgm:cxn modelId="{1C25D357-1303-4332-A3BC-D063F4EBBBFE}" type="presOf" srcId="{8D4DD40B-40D9-4A44-91CB-05146DA3F421}" destId="{EF34D8F1-2197-4E52-BA35-905D6C98C6DA}" srcOrd="0" destOrd="0" presId="urn:microsoft.com/office/officeart/2005/8/layout/hierarchy4"/>
    <dgm:cxn modelId="{5EEE892B-7F1B-44E7-BA0A-F603DEB47E03}" type="presOf" srcId="{681BCE00-3FF8-4A7E-A2E1-0FA3147F2250}" destId="{8B2944FD-E5CC-4B5F-8032-8705EE7BFF43}" srcOrd="0" destOrd="0" presId="urn:microsoft.com/office/officeart/2005/8/layout/hierarchy4"/>
    <dgm:cxn modelId="{3E026B7A-BCD8-4C49-A518-B1D0AD5AFF8D}" type="presOf" srcId="{60C32FDE-02DE-4108-9633-22A63317278C}" destId="{C190FA48-4E1E-4E22-AAB0-225F4E37186E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68B1EF7C-ED49-40B9-B579-2F8A30A47F30}" type="presOf" srcId="{367D0E1B-0D9F-4E40-8CA4-3E6992701486}" destId="{F09CED01-1DB5-4BE8-8C57-54B9F0CE6B9D}" srcOrd="0" destOrd="0" presId="urn:microsoft.com/office/officeart/2005/8/layout/hierarchy4"/>
    <dgm:cxn modelId="{06EA6535-A4B2-4673-9EA9-6241A24A8AF0}" type="presOf" srcId="{F5DD2354-5F54-4F3A-B135-D6711D9E8BAF}" destId="{41F31AD3-D0F6-44B6-A90A-35497A45CFFE}" srcOrd="0" destOrd="0" presId="urn:microsoft.com/office/officeart/2005/8/layout/hierarchy4"/>
    <dgm:cxn modelId="{3C81EB88-27A6-485A-AAA3-D5A31757227B}" type="presParOf" srcId="{41F31AD3-D0F6-44B6-A90A-35497A45CFFE}" destId="{56727DED-2E19-4899-A363-04A605DF8A19}" srcOrd="0" destOrd="0" presId="urn:microsoft.com/office/officeart/2005/8/layout/hierarchy4"/>
    <dgm:cxn modelId="{F7DF82B0-911B-4F78-8FF2-F20FC406A441}" type="presParOf" srcId="{56727DED-2E19-4899-A363-04A605DF8A19}" destId="{8B2944FD-E5CC-4B5F-8032-8705EE7BFF43}" srcOrd="0" destOrd="0" presId="urn:microsoft.com/office/officeart/2005/8/layout/hierarchy4"/>
    <dgm:cxn modelId="{566C957E-A15F-4C77-A040-5E2EAB9A8198}" type="presParOf" srcId="{56727DED-2E19-4899-A363-04A605DF8A19}" destId="{18EEDD36-885D-4807-A736-1B76695A416B}" srcOrd="1" destOrd="0" presId="urn:microsoft.com/office/officeart/2005/8/layout/hierarchy4"/>
    <dgm:cxn modelId="{5D3DF245-10D2-4EB1-BE52-B3263F2C0BA3}" type="presParOf" srcId="{56727DED-2E19-4899-A363-04A605DF8A19}" destId="{E9406DC2-B775-4E35-88CA-B01CF886F9D4}" srcOrd="2" destOrd="0" presId="urn:microsoft.com/office/officeart/2005/8/layout/hierarchy4"/>
    <dgm:cxn modelId="{AAB9186D-80D5-4397-9224-5990BD53C695}" type="presParOf" srcId="{E9406DC2-B775-4E35-88CA-B01CF886F9D4}" destId="{CF9D8646-21A7-4552-94C0-E8FB51A02FBF}" srcOrd="0" destOrd="0" presId="urn:microsoft.com/office/officeart/2005/8/layout/hierarchy4"/>
    <dgm:cxn modelId="{4236864C-EBB2-4622-916E-F9C110367B15}" type="presParOf" srcId="{CF9D8646-21A7-4552-94C0-E8FB51A02FBF}" destId="{7FAEC6F8-0B1B-4AA9-AD83-251A41B95C38}" srcOrd="0" destOrd="0" presId="urn:microsoft.com/office/officeart/2005/8/layout/hierarchy4"/>
    <dgm:cxn modelId="{7D6D9DE4-4DB2-4861-88D4-272E225F6FC7}" type="presParOf" srcId="{CF9D8646-21A7-4552-94C0-E8FB51A02FBF}" destId="{AEBEB931-670C-49CC-AC2B-CCF281C49CA1}" srcOrd="1" destOrd="0" presId="urn:microsoft.com/office/officeart/2005/8/layout/hierarchy4"/>
    <dgm:cxn modelId="{DD400F40-80B7-4457-BF19-F0859E5EA9D3}" type="presParOf" srcId="{CF9D8646-21A7-4552-94C0-E8FB51A02FBF}" destId="{DA3B8145-3FCD-4803-9BCE-FD7F8047C5DF}" srcOrd="2" destOrd="0" presId="urn:microsoft.com/office/officeart/2005/8/layout/hierarchy4"/>
    <dgm:cxn modelId="{560DD579-4848-4CD5-BF55-7592B95921CC}" type="presParOf" srcId="{DA3B8145-3FCD-4803-9BCE-FD7F8047C5DF}" destId="{3332DDE9-F8A0-46D1-AC82-D28BF521FCB8}" srcOrd="0" destOrd="0" presId="urn:microsoft.com/office/officeart/2005/8/layout/hierarchy4"/>
    <dgm:cxn modelId="{A2701736-0150-40CF-B8F6-A5A26B248FFE}" type="presParOf" srcId="{3332DDE9-F8A0-46D1-AC82-D28BF521FCB8}" destId="{D612E844-A720-4852-A622-B188997EE417}" srcOrd="0" destOrd="0" presId="urn:microsoft.com/office/officeart/2005/8/layout/hierarchy4"/>
    <dgm:cxn modelId="{F1AD94E5-E50B-4190-B502-A378924184AE}" type="presParOf" srcId="{3332DDE9-F8A0-46D1-AC82-D28BF521FCB8}" destId="{FDEAE197-F137-4063-BF6B-173CE611FC0D}" srcOrd="1" destOrd="0" presId="urn:microsoft.com/office/officeart/2005/8/layout/hierarchy4"/>
    <dgm:cxn modelId="{E2A6B9AA-88CF-4B4B-8EDE-B1291DF22CEA}" type="presParOf" srcId="{DA3B8145-3FCD-4803-9BCE-FD7F8047C5DF}" destId="{34BEDB74-06F1-4373-AFFD-895F48ED5C43}" srcOrd="1" destOrd="0" presId="urn:microsoft.com/office/officeart/2005/8/layout/hierarchy4"/>
    <dgm:cxn modelId="{B693DD5B-6F0A-4BC0-B5F6-BC5A5037D24E}" type="presParOf" srcId="{DA3B8145-3FCD-4803-9BCE-FD7F8047C5DF}" destId="{2D0304FF-238C-40E7-9AB3-A21DCEB7D904}" srcOrd="2" destOrd="0" presId="urn:microsoft.com/office/officeart/2005/8/layout/hierarchy4"/>
    <dgm:cxn modelId="{2275DD6E-932B-46D5-B2C5-92115EA4ACBD}" type="presParOf" srcId="{2D0304FF-238C-40E7-9AB3-A21DCEB7D904}" destId="{C190FA48-4E1E-4E22-AAB0-225F4E37186E}" srcOrd="0" destOrd="0" presId="urn:microsoft.com/office/officeart/2005/8/layout/hierarchy4"/>
    <dgm:cxn modelId="{0692CDC3-9874-4E08-97D3-7A0A8CC171E6}" type="presParOf" srcId="{2D0304FF-238C-40E7-9AB3-A21DCEB7D904}" destId="{1DC73ED0-2291-4EC4-AB6B-475AED59F358}" srcOrd="1" destOrd="0" presId="urn:microsoft.com/office/officeart/2005/8/layout/hierarchy4"/>
    <dgm:cxn modelId="{212893BA-D3E4-452F-913E-63F0F528084E}" type="presParOf" srcId="{E9406DC2-B775-4E35-88CA-B01CF886F9D4}" destId="{413FE9FC-DB4B-43D1-A69D-48624522AA83}" srcOrd="1" destOrd="0" presId="urn:microsoft.com/office/officeart/2005/8/layout/hierarchy4"/>
    <dgm:cxn modelId="{A946E870-BAC0-4890-BE2A-F9264E5660E8}" type="presParOf" srcId="{E9406DC2-B775-4E35-88CA-B01CF886F9D4}" destId="{4CB16248-338A-49FF-9805-D11C67EECF54}" srcOrd="2" destOrd="0" presId="urn:microsoft.com/office/officeart/2005/8/layout/hierarchy4"/>
    <dgm:cxn modelId="{5F8A9C11-1C16-4558-B85A-B93F601749D4}" type="presParOf" srcId="{4CB16248-338A-49FF-9805-D11C67EECF54}" destId="{F09CED01-1DB5-4BE8-8C57-54B9F0CE6B9D}" srcOrd="0" destOrd="0" presId="urn:microsoft.com/office/officeart/2005/8/layout/hierarchy4"/>
    <dgm:cxn modelId="{114D09C3-5170-4AF3-A203-1B2A9BE25DDE}" type="presParOf" srcId="{4CB16248-338A-49FF-9805-D11C67EECF54}" destId="{D551EA3D-9E3B-4604-A630-1DBA387C1C78}" srcOrd="1" destOrd="0" presId="urn:microsoft.com/office/officeart/2005/8/layout/hierarchy4"/>
    <dgm:cxn modelId="{C64A05BF-C9D0-43F5-A3A1-825D77D730DF}" type="presParOf" srcId="{4CB16248-338A-49FF-9805-D11C67EECF54}" destId="{1FFA1D11-D7B7-4452-853D-D03FA6A861AC}" srcOrd="2" destOrd="0" presId="urn:microsoft.com/office/officeart/2005/8/layout/hierarchy4"/>
    <dgm:cxn modelId="{9837FB72-D45C-4CC6-AE3F-32E34CA97581}" type="presParOf" srcId="{1FFA1D11-D7B7-4452-853D-D03FA6A861AC}" destId="{DCD941FA-040E-4A32-9477-3C9A11D3B6B2}" srcOrd="0" destOrd="0" presId="urn:microsoft.com/office/officeart/2005/8/layout/hierarchy4"/>
    <dgm:cxn modelId="{DB510EB5-DCB7-4164-B4C7-57C2588FE4F9}" type="presParOf" srcId="{DCD941FA-040E-4A32-9477-3C9A11D3B6B2}" destId="{EF34D8F1-2197-4E52-BA35-905D6C98C6DA}" srcOrd="0" destOrd="0" presId="urn:microsoft.com/office/officeart/2005/8/layout/hierarchy4"/>
    <dgm:cxn modelId="{8D99D6D7-C472-47CB-9D85-0D368A3B4D2B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پوشش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و خوردگي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آبكاري نمونه‌هاي فلزي در محيط‌هاي مختلف اندازه‌گيري ضخامت پوشش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Nazanin" pitchFamily="2" charset="-78"/>
            </a:rPr>
            <a:t>دکتر حسین توکلی</a:t>
          </a:r>
          <a:endParaRPr lang="fa-IR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مسئول</a:t>
          </a:r>
          <a:endParaRPr lang="fa-IR" sz="1700" b="1" dirty="0">
            <a:cs typeface="B Nazanin" pitchFamily="2" charset="-78"/>
          </a:endParaRPr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CF25E1D2-019F-42A4-80FA-784A616F5988}" type="presOf" srcId="{F5DD2354-5F54-4F3A-B135-D6711D9E8BAF}" destId="{41F31AD3-D0F6-44B6-A90A-35497A45CFFE}" srcOrd="0" destOrd="0" presId="urn:microsoft.com/office/officeart/2005/8/layout/hierarchy4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4A759E6F-EE08-4CF0-9FB3-D7F92B81ED46}" type="presOf" srcId="{60C32FDE-02DE-4108-9633-22A63317278C}" destId="{C190FA48-4E1E-4E22-AAB0-225F4E37186E}" srcOrd="0" destOrd="0" presId="urn:microsoft.com/office/officeart/2005/8/layout/hierarchy4"/>
    <dgm:cxn modelId="{ABD6D764-0712-43F3-AE72-FD4AF6A63E23}" type="presOf" srcId="{8D4DD40B-40D9-4A44-91CB-05146DA3F421}" destId="{EF34D8F1-2197-4E52-BA35-905D6C98C6DA}" srcOrd="0" destOrd="0" presId="urn:microsoft.com/office/officeart/2005/8/layout/hierarchy4"/>
    <dgm:cxn modelId="{6AC74884-3192-4FAB-9DEB-E0FA7748025C}" type="presOf" srcId="{90093C44-664E-4DC9-AD79-083247FA4163}" destId="{D612E844-A720-4852-A622-B188997EE417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AF067EA5-D496-4D99-86FC-42FF7C71210E}" type="presOf" srcId="{367D0E1B-0D9F-4E40-8CA4-3E6992701486}" destId="{F09CED01-1DB5-4BE8-8C57-54B9F0CE6B9D}" srcOrd="0" destOrd="0" presId="urn:microsoft.com/office/officeart/2005/8/layout/hierarchy4"/>
    <dgm:cxn modelId="{BC93B91B-779D-4F68-AD53-570F5B4571CF}" type="presOf" srcId="{F6D6651D-2A97-4A37-827C-EC2981A9274F}" destId="{7FAEC6F8-0B1B-4AA9-AD83-251A41B95C38}" srcOrd="0" destOrd="0" presId="urn:microsoft.com/office/officeart/2005/8/layout/hierarchy4"/>
    <dgm:cxn modelId="{72B812C9-8B75-458E-96E4-5CA183CE47F4}" type="presOf" srcId="{681BCE00-3FF8-4A7E-A2E1-0FA3147F2250}" destId="{8B2944FD-E5CC-4B5F-8032-8705EE7BFF43}" srcOrd="0" destOrd="0" presId="urn:microsoft.com/office/officeart/2005/8/layout/hierarchy4"/>
    <dgm:cxn modelId="{2B47C4E6-EBC4-412C-B3B1-A36B09EFA44B}" type="presParOf" srcId="{41F31AD3-D0F6-44B6-A90A-35497A45CFFE}" destId="{56727DED-2E19-4899-A363-04A605DF8A19}" srcOrd="0" destOrd="0" presId="urn:microsoft.com/office/officeart/2005/8/layout/hierarchy4"/>
    <dgm:cxn modelId="{85214DE9-ED57-445C-9245-6460AFD0A6E0}" type="presParOf" srcId="{56727DED-2E19-4899-A363-04A605DF8A19}" destId="{8B2944FD-E5CC-4B5F-8032-8705EE7BFF43}" srcOrd="0" destOrd="0" presId="urn:microsoft.com/office/officeart/2005/8/layout/hierarchy4"/>
    <dgm:cxn modelId="{4D0995A1-3FE5-412B-A294-01379717968F}" type="presParOf" srcId="{56727DED-2E19-4899-A363-04A605DF8A19}" destId="{18EEDD36-885D-4807-A736-1B76695A416B}" srcOrd="1" destOrd="0" presId="urn:microsoft.com/office/officeart/2005/8/layout/hierarchy4"/>
    <dgm:cxn modelId="{5CEFD49B-47DF-4EEB-BDA4-261287EB19AF}" type="presParOf" srcId="{56727DED-2E19-4899-A363-04A605DF8A19}" destId="{E9406DC2-B775-4E35-88CA-B01CF886F9D4}" srcOrd="2" destOrd="0" presId="urn:microsoft.com/office/officeart/2005/8/layout/hierarchy4"/>
    <dgm:cxn modelId="{9C4CBFBE-2498-4490-9AD0-860694E21698}" type="presParOf" srcId="{E9406DC2-B775-4E35-88CA-B01CF886F9D4}" destId="{CF9D8646-21A7-4552-94C0-E8FB51A02FBF}" srcOrd="0" destOrd="0" presId="urn:microsoft.com/office/officeart/2005/8/layout/hierarchy4"/>
    <dgm:cxn modelId="{4671F866-1891-49A8-9835-698159E6F24E}" type="presParOf" srcId="{CF9D8646-21A7-4552-94C0-E8FB51A02FBF}" destId="{7FAEC6F8-0B1B-4AA9-AD83-251A41B95C38}" srcOrd="0" destOrd="0" presId="urn:microsoft.com/office/officeart/2005/8/layout/hierarchy4"/>
    <dgm:cxn modelId="{BEC4EFBF-5680-4146-9D9A-2A2B210C3A3A}" type="presParOf" srcId="{CF9D8646-21A7-4552-94C0-E8FB51A02FBF}" destId="{AEBEB931-670C-49CC-AC2B-CCF281C49CA1}" srcOrd="1" destOrd="0" presId="urn:microsoft.com/office/officeart/2005/8/layout/hierarchy4"/>
    <dgm:cxn modelId="{E606DBC4-97A1-47C3-84B7-288095948976}" type="presParOf" srcId="{CF9D8646-21A7-4552-94C0-E8FB51A02FBF}" destId="{DA3B8145-3FCD-4803-9BCE-FD7F8047C5DF}" srcOrd="2" destOrd="0" presId="urn:microsoft.com/office/officeart/2005/8/layout/hierarchy4"/>
    <dgm:cxn modelId="{63313069-23FA-4B4C-A4CA-1101AA963F6E}" type="presParOf" srcId="{DA3B8145-3FCD-4803-9BCE-FD7F8047C5DF}" destId="{3332DDE9-F8A0-46D1-AC82-D28BF521FCB8}" srcOrd="0" destOrd="0" presId="urn:microsoft.com/office/officeart/2005/8/layout/hierarchy4"/>
    <dgm:cxn modelId="{E0FA211E-AB84-4678-BF0B-6BD1AE1ABF5D}" type="presParOf" srcId="{3332DDE9-F8A0-46D1-AC82-D28BF521FCB8}" destId="{D612E844-A720-4852-A622-B188997EE417}" srcOrd="0" destOrd="0" presId="urn:microsoft.com/office/officeart/2005/8/layout/hierarchy4"/>
    <dgm:cxn modelId="{A3CBE406-C79E-4F5E-BAAF-1CD0A0AB306C}" type="presParOf" srcId="{3332DDE9-F8A0-46D1-AC82-D28BF521FCB8}" destId="{FDEAE197-F137-4063-BF6B-173CE611FC0D}" srcOrd="1" destOrd="0" presId="urn:microsoft.com/office/officeart/2005/8/layout/hierarchy4"/>
    <dgm:cxn modelId="{EBCA5ADE-CD89-4278-8BBE-B6C4DA07674C}" type="presParOf" srcId="{DA3B8145-3FCD-4803-9BCE-FD7F8047C5DF}" destId="{34BEDB74-06F1-4373-AFFD-895F48ED5C43}" srcOrd="1" destOrd="0" presId="urn:microsoft.com/office/officeart/2005/8/layout/hierarchy4"/>
    <dgm:cxn modelId="{D76E2972-A9A8-4FF5-9698-D336916B054D}" type="presParOf" srcId="{DA3B8145-3FCD-4803-9BCE-FD7F8047C5DF}" destId="{2D0304FF-238C-40E7-9AB3-A21DCEB7D904}" srcOrd="2" destOrd="0" presId="urn:microsoft.com/office/officeart/2005/8/layout/hierarchy4"/>
    <dgm:cxn modelId="{6B47500C-2913-4934-9473-B74BF92549F5}" type="presParOf" srcId="{2D0304FF-238C-40E7-9AB3-A21DCEB7D904}" destId="{C190FA48-4E1E-4E22-AAB0-225F4E37186E}" srcOrd="0" destOrd="0" presId="urn:microsoft.com/office/officeart/2005/8/layout/hierarchy4"/>
    <dgm:cxn modelId="{CFAE1DA5-D419-4F52-A627-8AA6606A343D}" type="presParOf" srcId="{2D0304FF-238C-40E7-9AB3-A21DCEB7D904}" destId="{1DC73ED0-2291-4EC4-AB6B-475AED59F358}" srcOrd="1" destOrd="0" presId="urn:microsoft.com/office/officeart/2005/8/layout/hierarchy4"/>
    <dgm:cxn modelId="{D71AE0B2-4CD6-4A4C-AB1D-71A631A6D5F3}" type="presParOf" srcId="{E9406DC2-B775-4E35-88CA-B01CF886F9D4}" destId="{413FE9FC-DB4B-43D1-A69D-48624522AA83}" srcOrd="1" destOrd="0" presId="urn:microsoft.com/office/officeart/2005/8/layout/hierarchy4"/>
    <dgm:cxn modelId="{2ED54CC0-A54D-4C5E-BC14-1F98207F45E3}" type="presParOf" srcId="{E9406DC2-B775-4E35-88CA-B01CF886F9D4}" destId="{4CB16248-338A-49FF-9805-D11C67EECF54}" srcOrd="2" destOrd="0" presId="urn:microsoft.com/office/officeart/2005/8/layout/hierarchy4"/>
    <dgm:cxn modelId="{C269769E-79AF-49F3-8BF8-76206EF6044E}" type="presParOf" srcId="{4CB16248-338A-49FF-9805-D11C67EECF54}" destId="{F09CED01-1DB5-4BE8-8C57-54B9F0CE6B9D}" srcOrd="0" destOrd="0" presId="urn:microsoft.com/office/officeart/2005/8/layout/hierarchy4"/>
    <dgm:cxn modelId="{AA37A9F5-3A36-4E3E-BF05-16CEA4AE6D49}" type="presParOf" srcId="{4CB16248-338A-49FF-9805-D11C67EECF54}" destId="{D551EA3D-9E3B-4604-A630-1DBA387C1C78}" srcOrd="1" destOrd="0" presId="urn:microsoft.com/office/officeart/2005/8/layout/hierarchy4"/>
    <dgm:cxn modelId="{096AA904-4633-4D8B-AFC6-BA205E19A93C}" type="presParOf" srcId="{4CB16248-338A-49FF-9805-D11C67EECF54}" destId="{1FFA1D11-D7B7-4452-853D-D03FA6A861AC}" srcOrd="2" destOrd="0" presId="urn:microsoft.com/office/officeart/2005/8/layout/hierarchy4"/>
    <dgm:cxn modelId="{8EA62A4F-8DB7-4315-913B-F9946BA7E49D}" type="presParOf" srcId="{1FFA1D11-D7B7-4452-853D-D03FA6A861AC}" destId="{DCD941FA-040E-4A32-9477-3C9A11D3B6B2}" srcOrd="0" destOrd="0" presId="urn:microsoft.com/office/officeart/2005/8/layout/hierarchy4"/>
    <dgm:cxn modelId="{A7697835-4EB9-41AC-ADB9-FE7B7C26567B}" type="presParOf" srcId="{DCD941FA-040E-4A32-9477-3C9A11D3B6B2}" destId="{EF34D8F1-2197-4E52-BA35-905D6C98C6DA}" srcOrd="0" destOrd="0" presId="urn:microsoft.com/office/officeart/2005/8/layout/hierarchy4"/>
    <dgm:cxn modelId="{784D9652-1CCD-4EA3-9DE6-910001E9620B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آناليز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حرارتي</a:t>
          </a:r>
          <a:r>
            <a:rPr lang="en-US" b="1" dirty="0" smtClean="0">
              <a:cs typeface="B Nazanin" pitchFamily="2" charset="-78"/>
            </a:rPr>
            <a:t>DTA,TGA,DSC,DIL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en-US" sz="2000" dirty="0" smtClean="0">
              <a:solidFill>
                <a:schemeClr val="tx1"/>
              </a:solidFill>
              <a:cs typeface="B Nazanin" pitchFamily="2" charset="-78"/>
            </a:rPr>
            <a:t>DI</a:t>
          </a:r>
          <a:r>
            <a:rPr lang="en-US" sz="1800" b="1" dirty="0" smtClean="0">
              <a:solidFill>
                <a:schemeClr val="tx1"/>
              </a:solidFill>
              <a:cs typeface="B Nazanin" pitchFamily="2" charset="-78"/>
            </a:rPr>
            <a:t>L</a:t>
          </a:r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 اندازه‌گيري تغييرات طول ضريب انبساط طولي و درصد تغييرات طول برحسب براي نمونه‌هاي </a:t>
          </a:r>
          <a:r>
            <a:rPr lang="en-US" sz="1800" b="1" dirty="0" smtClean="0">
              <a:solidFill>
                <a:schemeClr val="tx1"/>
              </a:solidFill>
              <a:cs typeface="B Nazanin" pitchFamily="2" charset="-78"/>
            </a:rPr>
            <a:t>BULK</a:t>
          </a:r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 اندازه‌گيري تغييرات جرم آنتالپي شروع و پايان واكنش براي نمونه‌هاي پودري تا دماي </a:t>
          </a:r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1750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دکتر مجتبی دهقان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-154" custLinFactNeighborY="346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2D0CB797-315A-41C9-82EB-DB525A1FA067}" type="presOf" srcId="{367D0E1B-0D9F-4E40-8CA4-3E6992701486}" destId="{F09CED01-1DB5-4BE8-8C57-54B9F0CE6B9D}" srcOrd="0" destOrd="0" presId="urn:microsoft.com/office/officeart/2005/8/layout/hierarchy4"/>
    <dgm:cxn modelId="{2420F2BD-0B73-4491-964B-581AE4C09B48}" type="presOf" srcId="{F6D6651D-2A97-4A37-827C-EC2981A9274F}" destId="{7FAEC6F8-0B1B-4AA9-AD83-251A41B95C38}" srcOrd="0" destOrd="0" presId="urn:microsoft.com/office/officeart/2005/8/layout/hierarchy4"/>
    <dgm:cxn modelId="{C0AB8797-CCE2-4F7E-9C7B-AFA8B4842A3E}" type="presOf" srcId="{681BCE00-3FF8-4A7E-A2E1-0FA3147F2250}" destId="{8B2944FD-E5CC-4B5F-8032-8705EE7BFF43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5E5A42A0-8D62-42AA-B278-2A3A4E31EB8C}" type="presOf" srcId="{8D4DD40B-40D9-4A44-91CB-05146DA3F421}" destId="{EF34D8F1-2197-4E52-BA35-905D6C98C6DA}" srcOrd="0" destOrd="0" presId="urn:microsoft.com/office/officeart/2005/8/layout/hierarchy4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E666C7AD-C6E2-4783-B257-12B2C1A8CFD8}" type="presOf" srcId="{60C32FDE-02DE-4108-9633-22A63317278C}" destId="{C190FA48-4E1E-4E22-AAB0-225F4E37186E}" srcOrd="0" destOrd="0" presId="urn:microsoft.com/office/officeart/2005/8/layout/hierarchy4"/>
    <dgm:cxn modelId="{3D3B8D8E-7C07-47F4-AE9C-F13FCEE00B39}" type="presOf" srcId="{F5DD2354-5F54-4F3A-B135-D6711D9E8BAF}" destId="{41F31AD3-D0F6-44B6-A90A-35497A45CFFE}" srcOrd="0" destOrd="0" presId="urn:microsoft.com/office/officeart/2005/8/layout/hierarchy4"/>
    <dgm:cxn modelId="{F4AE30AE-8F9E-4751-9ACF-BAA890F2E062}" type="presOf" srcId="{90093C44-664E-4DC9-AD79-083247FA4163}" destId="{D612E844-A720-4852-A622-B188997EE417}" srcOrd="0" destOrd="0" presId="urn:microsoft.com/office/officeart/2005/8/layout/hierarchy4"/>
    <dgm:cxn modelId="{7FD3333E-D707-4B66-B6C7-B54857EB5AE0}" type="presParOf" srcId="{41F31AD3-D0F6-44B6-A90A-35497A45CFFE}" destId="{56727DED-2E19-4899-A363-04A605DF8A19}" srcOrd="0" destOrd="0" presId="urn:microsoft.com/office/officeart/2005/8/layout/hierarchy4"/>
    <dgm:cxn modelId="{99935F0D-1AD7-4A02-89FC-DD3604342AFB}" type="presParOf" srcId="{56727DED-2E19-4899-A363-04A605DF8A19}" destId="{8B2944FD-E5CC-4B5F-8032-8705EE7BFF43}" srcOrd="0" destOrd="0" presId="urn:microsoft.com/office/officeart/2005/8/layout/hierarchy4"/>
    <dgm:cxn modelId="{045C33F3-8019-447A-A4CF-A66EF012E429}" type="presParOf" srcId="{56727DED-2E19-4899-A363-04A605DF8A19}" destId="{18EEDD36-885D-4807-A736-1B76695A416B}" srcOrd="1" destOrd="0" presId="urn:microsoft.com/office/officeart/2005/8/layout/hierarchy4"/>
    <dgm:cxn modelId="{7FF801CE-D0A5-4E1C-B711-D8273807AE9B}" type="presParOf" srcId="{56727DED-2E19-4899-A363-04A605DF8A19}" destId="{E9406DC2-B775-4E35-88CA-B01CF886F9D4}" srcOrd="2" destOrd="0" presId="urn:microsoft.com/office/officeart/2005/8/layout/hierarchy4"/>
    <dgm:cxn modelId="{A7AB5868-95A8-46FC-877A-8FD26643ED42}" type="presParOf" srcId="{E9406DC2-B775-4E35-88CA-B01CF886F9D4}" destId="{CF9D8646-21A7-4552-94C0-E8FB51A02FBF}" srcOrd="0" destOrd="0" presId="urn:microsoft.com/office/officeart/2005/8/layout/hierarchy4"/>
    <dgm:cxn modelId="{BD35A38F-062F-4255-AEE2-6E1A7670D64B}" type="presParOf" srcId="{CF9D8646-21A7-4552-94C0-E8FB51A02FBF}" destId="{7FAEC6F8-0B1B-4AA9-AD83-251A41B95C38}" srcOrd="0" destOrd="0" presId="urn:microsoft.com/office/officeart/2005/8/layout/hierarchy4"/>
    <dgm:cxn modelId="{F9652DAD-E512-4B83-A94E-347EF0B3E918}" type="presParOf" srcId="{CF9D8646-21A7-4552-94C0-E8FB51A02FBF}" destId="{AEBEB931-670C-49CC-AC2B-CCF281C49CA1}" srcOrd="1" destOrd="0" presId="urn:microsoft.com/office/officeart/2005/8/layout/hierarchy4"/>
    <dgm:cxn modelId="{AA8D7AFC-13D5-4073-9B3B-3A364C5178D1}" type="presParOf" srcId="{CF9D8646-21A7-4552-94C0-E8FB51A02FBF}" destId="{DA3B8145-3FCD-4803-9BCE-FD7F8047C5DF}" srcOrd="2" destOrd="0" presId="urn:microsoft.com/office/officeart/2005/8/layout/hierarchy4"/>
    <dgm:cxn modelId="{EFD09069-FBF6-421D-B9FE-19FC85C8C5A1}" type="presParOf" srcId="{DA3B8145-3FCD-4803-9BCE-FD7F8047C5DF}" destId="{3332DDE9-F8A0-46D1-AC82-D28BF521FCB8}" srcOrd="0" destOrd="0" presId="urn:microsoft.com/office/officeart/2005/8/layout/hierarchy4"/>
    <dgm:cxn modelId="{58356570-F52B-47EA-AAD9-1FCA713BCF0A}" type="presParOf" srcId="{3332DDE9-F8A0-46D1-AC82-D28BF521FCB8}" destId="{D612E844-A720-4852-A622-B188997EE417}" srcOrd="0" destOrd="0" presId="urn:microsoft.com/office/officeart/2005/8/layout/hierarchy4"/>
    <dgm:cxn modelId="{854BE31F-FAD7-4AE3-9B15-57EFB0830A2D}" type="presParOf" srcId="{3332DDE9-F8A0-46D1-AC82-D28BF521FCB8}" destId="{FDEAE197-F137-4063-BF6B-173CE611FC0D}" srcOrd="1" destOrd="0" presId="urn:microsoft.com/office/officeart/2005/8/layout/hierarchy4"/>
    <dgm:cxn modelId="{B4C99A66-9828-435D-80CA-A52BF5F06BE3}" type="presParOf" srcId="{DA3B8145-3FCD-4803-9BCE-FD7F8047C5DF}" destId="{34BEDB74-06F1-4373-AFFD-895F48ED5C43}" srcOrd="1" destOrd="0" presId="urn:microsoft.com/office/officeart/2005/8/layout/hierarchy4"/>
    <dgm:cxn modelId="{AF2EF39B-717C-4699-A8C2-C195A114B397}" type="presParOf" srcId="{DA3B8145-3FCD-4803-9BCE-FD7F8047C5DF}" destId="{2D0304FF-238C-40E7-9AB3-A21DCEB7D904}" srcOrd="2" destOrd="0" presId="urn:microsoft.com/office/officeart/2005/8/layout/hierarchy4"/>
    <dgm:cxn modelId="{B47CEEB9-FB68-4013-AC88-67275A68058F}" type="presParOf" srcId="{2D0304FF-238C-40E7-9AB3-A21DCEB7D904}" destId="{C190FA48-4E1E-4E22-AAB0-225F4E37186E}" srcOrd="0" destOrd="0" presId="urn:microsoft.com/office/officeart/2005/8/layout/hierarchy4"/>
    <dgm:cxn modelId="{C5E7BDD1-AF73-4004-8B93-49F48876D16E}" type="presParOf" srcId="{2D0304FF-238C-40E7-9AB3-A21DCEB7D904}" destId="{1DC73ED0-2291-4EC4-AB6B-475AED59F358}" srcOrd="1" destOrd="0" presId="urn:microsoft.com/office/officeart/2005/8/layout/hierarchy4"/>
    <dgm:cxn modelId="{8E705DDF-12DC-4F5B-B2F0-DEF1C59FB79A}" type="presParOf" srcId="{E9406DC2-B775-4E35-88CA-B01CF886F9D4}" destId="{413FE9FC-DB4B-43D1-A69D-48624522AA83}" srcOrd="1" destOrd="0" presId="urn:microsoft.com/office/officeart/2005/8/layout/hierarchy4"/>
    <dgm:cxn modelId="{E75A1239-0913-42C3-A1D1-E5CDEA95546B}" type="presParOf" srcId="{E9406DC2-B775-4E35-88CA-B01CF886F9D4}" destId="{4CB16248-338A-49FF-9805-D11C67EECF54}" srcOrd="2" destOrd="0" presId="urn:microsoft.com/office/officeart/2005/8/layout/hierarchy4"/>
    <dgm:cxn modelId="{8CC27B00-E9D2-4987-9050-07140F061EE9}" type="presParOf" srcId="{4CB16248-338A-49FF-9805-D11C67EECF54}" destId="{F09CED01-1DB5-4BE8-8C57-54B9F0CE6B9D}" srcOrd="0" destOrd="0" presId="urn:microsoft.com/office/officeart/2005/8/layout/hierarchy4"/>
    <dgm:cxn modelId="{0893B79D-0E8E-4848-AF78-D2BAED759C12}" type="presParOf" srcId="{4CB16248-338A-49FF-9805-D11C67EECF54}" destId="{D551EA3D-9E3B-4604-A630-1DBA387C1C78}" srcOrd="1" destOrd="0" presId="urn:microsoft.com/office/officeart/2005/8/layout/hierarchy4"/>
    <dgm:cxn modelId="{1F3BBD10-5FB7-4DE6-8D35-EE446015253A}" type="presParOf" srcId="{4CB16248-338A-49FF-9805-D11C67EECF54}" destId="{1FFA1D11-D7B7-4452-853D-D03FA6A861AC}" srcOrd="2" destOrd="0" presId="urn:microsoft.com/office/officeart/2005/8/layout/hierarchy4"/>
    <dgm:cxn modelId="{7DA7BE72-481D-4915-9800-61CE5F62C8A4}" type="presParOf" srcId="{1FFA1D11-D7B7-4452-853D-D03FA6A861AC}" destId="{DCD941FA-040E-4A32-9477-3C9A11D3B6B2}" srcOrd="0" destOrd="0" presId="urn:microsoft.com/office/officeart/2005/8/layout/hierarchy4"/>
    <dgm:cxn modelId="{3ABB9F30-7BE9-4830-B713-6E85FF709E46}" type="presParOf" srcId="{DCD941FA-040E-4A32-9477-3C9A11D3B6B2}" destId="{EF34D8F1-2197-4E52-BA35-905D6C98C6DA}" srcOrd="0" destOrd="0" presId="urn:microsoft.com/office/officeart/2005/8/layout/hierarchy4"/>
    <dgm:cxn modelId="{E1FE0B8E-586E-4280-97C9-1A5D4BB50A3F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مصالح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قالب‌گيري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و ماسه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كليه دستگاه‌هاي مربوط به‌ازمايش ماسه‌هاي ريخته‌گري شامل تعيين عددريزي، ضريب گوشه دار بودن، تعيين درصد رطوبت، تعيين استحكام‌تر و خشك، تعيين درصد خردشوندگي و قابل گيري ماسه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 custT="1"/>
      <dgm:spPr>
        <a:noFill/>
      </dgm:spPr>
      <dgm:t>
        <a:bodyPr/>
        <a:lstStyle/>
        <a:p>
          <a:pPr rtl="1"/>
          <a:endParaRPr lang="fa-IR" sz="3200" b="1" dirty="0">
            <a:cs typeface="B Nazanin" pitchFamily="2" charset="-78"/>
          </a:endParaRPr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حمیدرضا علیان نژادی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143" custLinFactNeighborY="-19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4DAB8F4C-6D2E-4443-AEF3-82C06548725E}" type="presOf" srcId="{60C32FDE-02DE-4108-9633-22A63317278C}" destId="{C190FA48-4E1E-4E22-AAB0-225F4E37186E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EE281E9-1209-45CB-A492-F869AA6A9C56}" type="presOf" srcId="{F5DD2354-5F54-4F3A-B135-D6711D9E8BAF}" destId="{41F31AD3-D0F6-44B6-A90A-35497A45CFFE}" srcOrd="0" destOrd="0" presId="urn:microsoft.com/office/officeart/2005/8/layout/hierarchy4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2BCF9957-62EA-4D8D-8D0D-1C7230638839}" type="presOf" srcId="{F6D6651D-2A97-4A37-827C-EC2981A9274F}" destId="{7FAEC6F8-0B1B-4AA9-AD83-251A41B95C38}" srcOrd="0" destOrd="0" presId="urn:microsoft.com/office/officeart/2005/8/layout/hierarchy4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2D2429BB-AE6F-43AF-883F-92AB33DAC717}" type="presOf" srcId="{681BCE00-3FF8-4A7E-A2E1-0FA3147F2250}" destId="{8B2944FD-E5CC-4B5F-8032-8705EE7BFF43}" srcOrd="0" destOrd="0" presId="urn:microsoft.com/office/officeart/2005/8/layout/hierarchy4"/>
    <dgm:cxn modelId="{FAE22C4D-7601-487F-80B2-EC86ABC51047}" type="presOf" srcId="{367D0E1B-0D9F-4E40-8CA4-3E6992701486}" destId="{F09CED01-1DB5-4BE8-8C57-54B9F0CE6B9D}" srcOrd="0" destOrd="0" presId="urn:microsoft.com/office/officeart/2005/8/layout/hierarchy4"/>
    <dgm:cxn modelId="{AD4B026C-0A1C-4B46-8BFD-723B1CB40E83}" type="presOf" srcId="{90093C44-664E-4DC9-AD79-083247FA4163}" destId="{D612E844-A720-4852-A622-B188997EE417}" srcOrd="0" destOrd="0" presId="urn:microsoft.com/office/officeart/2005/8/layout/hierarchy4"/>
    <dgm:cxn modelId="{349B5CD0-181F-405C-AEEB-509FEC6BE582}" type="presOf" srcId="{8D4DD40B-40D9-4A44-91CB-05146DA3F421}" destId="{EF34D8F1-2197-4E52-BA35-905D6C98C6DA}" srcOrd="0" destOrd="0" presId="urn:microsoft.com/office/officeart/2005/8/layout/hierarchy4"/>
    <dgm:cxn modelId="{24E1BF35-06A5-47C6-B022-5FB6E9DC46AA}" type="presParOf" srcId="{41F31AD3-D0F6-44B6-A90A-35497A45CFFE}" destId="{56727DED-2E19-4899-A363-04A605DF8A19}" srcOrd="0" destOrd="0" presId="urn:microsoft.com/office/officeart/2005/8/layout/hierarchy4"/>
    <dgm:cxn modelId="{F07D3F01-0D86-48E4-84FF-5EB01C39F1FE}" type="presParOf" srcId="{56727DED-2E19-4899-A363-04A605DF8A19}" destId="{8B2944FD-E5CC-4B5F-8032-8705EE7BFF43}" srcOrd="0" destOrd="0" presId="urn:microsoft.com/office/officeart/2005/8/layout/hierarchy4"/>
    <dgm:cxn modelId="{0458FE94-C1AC-4ECC-A90B-7FBD7BFEC4EA}" type="presParOf" srcId="{56727DED-2E19-4899-A363-04A605DF8A19}" destId="{18EEDD36-885D-4807-A736-1B76695A416B}" srcOrd="1" destOrd="0" presId="urn:microsoft.com/office/officeart/2005/8/layout/hierarchy4"/>
    <dgm:cxn modelId="{D0903FBD-F322-4B89-A4DA-12DFC5BF91C7}" type="presParOf" srcId="{56727DED-2E19-4899-A363-04A605DF8A19}" destId="{E9406DC2-B775-4E35-88CA-B01CF886F9D4}" srcOrd="2" destOrd="0" presId="urn:microsoft.com/office/officeart/2005/8/layout/hierarchy4"/>
    <dgm:cxn modelId="{F4DAFF90-1832-4C81-B171-735A9D5F1D36}" type="presParOf" srcId="{E9406DC2-B775-4E35-88CA-B01CF886F9D4}" destId="{CF9D8646-21A7-4552-94C0-E8FB51A02FBF}" srcOrd="0" destOrd="0" presId="urn:microsoft.com/office/officeart/2005/8/layout/hierarchy4"/>
    <dgm:cxn modelId="{4401119A-708F-4DCB-836B-996EF7C51CA0}" type="presParOf" srcId="{CF9D8646-21A7-4552-94C0-E8FB51A02FBF}" destId="{7FAEC6F8-0B1B-4AA9-AD83-251A41B95C38}" srcOrd="0" destOrd="0" presId="urn:microsoft.com/office/officeart/2005/8/layout/hierarchy4"/>
    <dgm:cxn modelId="{997D5BB3-3D38-4136-9F7A-0F0A0E9CAE99}" type="presParOf" srcId="{CF9D8646-21A7-4552-94C0-E8FB51A02FBF}" destId="{AEBEB931-670C-49CC-AC2B-CCF281C49CA1}" srcOrd="1" destOrd="0" presId="urn:microsoft.com/office/officeart/2005/8/layout/hierarchy4"/>
    <dgm:cxn modelId="{B7547DE4-E190-46F4-AEF9-BC9D0ADCDAB5}" type="presParOf" srcId="{CF9D8646-21A7-4552-94C0-E8FB51A02FBF}" destId="{DA3B8145-3FCD-4803-9BCE-FD7F8047C5DF}" srcOrd="2" destOrd="0" presId="urn:microsoft.com/office/officeart/2005/8/layout/hierarchy4"/>
    <dgm:cxn modelId="{63E98FC9-9ECB-4724-98DB-ED7BC9FB7C33}" type="presParOf" srcId="{DA3B8145-3FCD-4803-9BCE-FD7F8047C5DF}" destId="{3332DDE9-F8A0-46D1-AC82-D28BF521FCB8}" srcOrd="0" destOrd="0" presId="urn:microsoft.com/office/officeart/2005/8/layout/hierarchy4"/>
    <dgm:cxn modelId="{91813C22-42E9-4FF3-918E-F9612936AD59}" type="presParOf" srcId="{3332DDE9-F8A0-46D1-AC82-D28BF521FCB8}" destId="{D612E844-A720-4852-A622-B188997EE417}" srcOrd="0" destOrd="0" presId="urn:microsoft.com/office/officeart/2005/8/layout/hierarchy4"/>
    <dgm:cxn modelId="{B705A8D0-9E31-455E-AA78-C7BCA9A7009D}" type="presParOf" srcId="{3332DDE9-F8A0-46D1-AC82-D28BF521FCB8}" destId="{FDEAE197-F137-4063-BF6B-173CE611FC0D}" srcOrd="1" destOrd="0" presId="urn:microsoft.com/office/officeart/2005/8/layout/hierarchy4"/>
    <dgm:cxn modelId="{7012FA6F-4D81-46B0-BF2C-0757921BFADD}" type="presParOf" srcId="{DA3B8145-3FCD-4803-9BCE-FD7F8047C5DF}" destId="{34BEDB74-06F1-4373-AFFD-895F48ED5C43}" srcOrd="1" destOrd="0" presId="urn:microsoft.com/office/officeart/2005/8/layout/hierarchy4"/>
    <dgm:cxn modelId="{C18A30AB-4674-43E6-9F2D-51969FD0BE29}" type="presParOf" srcId="{DA3B8145-3FCD-4803-9BCE-FD7F8047C5DF}" destId="{2D0304FF-238C-40E7-9AB3-A21DCEB7D904}" srcOrd="2" destOrd="0" presId="urn:microsoft.com/office/officeart/2005/8/layout/hierarchy4"/>
    <dgm:cxn modelId="{501A3C53-76A1-44D6-9F8A-FBDFF2A94BCA}" type="presParOf" srcId="{2D0304FF-238C-40E7-9AB3-A21DCEB7D904}" destId="{C190FA48-4E1E-4E22-AAB0-225F4E37186E}" srcOrd="0" destOrd="0" presId="urn:microsoft.com/office/officeart/2005/8/layout/hierarchy4"/>
    <dgm:cxn modelId="{F0A6E3A6-492A-46D1-8CB7-1B92B1F9B598}" type="presParOf" srcId="{2D0304FF-238C-40E7-9AB3-A21DCEB7D904}" destId="{1DC73ED0-2291-4EC4-AB6B-475AED59F358}" srcOrd="1" destOrd="0" presId="urn:microsoft.com/office/officeart/2005/8/layout/hierarchy4"/>
    <dgm:cxn modelId="{E12C7295-A2DB-4C80-96EC-A2E081FFC859}" type="presParOf" srcId="{E9406DC2-B775-4E35-88CA-B01CF886F9D4}" destId="{413FE9FC-DB4B-43D1-A69D-48624522AA83}" srcOrd="1" destOrd="0" presId="urn:microsoft.com/office/officeart/2005/8/layout/hierarchy4"/>
    <dgm:cxn modelId="{CECB3840-2B32-4329-BE39-A2A893D8C356}" type="presParOf" srcId="{E9406DC2-B775-4E35-88CA-B01CF886F9D4}" destId="{4CB16248-338A-49FF-9805-D11C67EECF54}" srcOrd="2" destOrd="0" presId="urn:microsoft.com/office/officeart/2005/8/layout/hierarchy4"/>
    <dgm:cxn modelId="{13DC2F5B-758D-48A2-979A-81D94DEB4E16}" type="presParOf" srcId="{4CB16248-338A-49FF-9805-D11C67EECF54}" destId="{F09CED01-1DB5-4BE8-8C57-54B9F0CE6B9D}" srcOrd="0" destOrd="0" presId="urn:microsoft.com/office/officeart/2005/8/layout/hierarchy4"/>
    <dgm:cxn modelId="{4E54820A-62C6-4E93-97FB-054CC2E33474}" type="presParOf" srcId="{4CB16248-338A-49FF-9805-D11C67EECF54}" destId="{D551EA3D-9E3B-4604-A630-1DBA387C1C78}" srcOrd="1" destOrd="0" presId="urn:microsoft.com/office/officeart/2005/8/layout/hierarchy4"/>
    <dgm:cxn modelId="{2030A871-04B2-40E4-9A22-26FD26269704}" type="presParOf" srcId="{4CB16248-338A-49FF-9805-D11C67EECF54}" destId="{1FFA1D11-D7B7-4452-853D-D03FA6A861AC}" srcOrd="2" destOrd="0" presId="urn:microsoft.com/office/officeart/2005/8/layout/hierarchy4"/>
    <dgm:cxn modelId="{5BC203AD-3843-41DD-9D3A-40E860A5007C}" type="presParOf" srcId="{1FFA1D11-D7B7-4452-853D-D03FA6A861AC}" destId="{DCD941FA-040E-4A32-9477-3C9A11D3B6B2}" srcOrd="0" destOrd="0" presId="urn:microsoft.com/office/officeart/2005/8/layout/hierarchy4"/>
    <dgm:cxn modelId="{633EF922-F75A-49FD-9F4C-9D8110E638BE}" type="presParOf" srcId="{DCD941FA-040E-4A32-9477-3C9A11D3B6B2}" destId="{EF34D8F1-2197-4E52-BA35-905D6C98C6DA}" srcOrd="0" destOrd="0" presId="urn:microsoft.com/office/officeart/2005/8/layout/hierarchy4"/>
    <dgm:cxn modelId="{27A61FEB-7217-41AD-8254-E05E780ADE02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انجماد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بررسي رفتار انجمادي فلزات غيرآهني و عوامل مؤثر آن به كمك ثبات دمائي متصل به كامپيوتر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noFill/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Nazanin" pitchFamily="2" charset="-78"/>
            </a:rPr>
            <a:t>مهندس امان اله زیاری</a:t>
          </a:r>
          <a:endParaRPr lang="fa-IR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463" custLinFactNeighborY="-89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567298F8-627C-493E-8734-E2D444C1983E}" type="presOf" srcId="{F6D6651D-2A97-4A37-827C-EC2981A9274F}" destId="{7FAEC6F8-0B1B-4AA9-AD83-251A41B95C38}" srcOrd="0" destOrd="0" presId="urn:microsoft.com/office/officeart/2005/8/layout/hierarchy4"/>
    <dgm:cxn modelId="{0BA9B6AA-53C3-4634-A74E-76EF4C00F4A7}" type="presOf" srcId="{367D0E1B-0D9F-4E40-8CA4-3E6992701486}" destId="{F09CED01-1DB5-4BE8-8C57-54B9F0CE6B9D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5120F511-7AC4-4DF9-BFCB-B6A378065418}" type="presOf" srcId="{90093C44-664E-4DC9-AD79-083247FA4163}" destId="{D612E844-A720-4852-A622-B188997EE417}" srcOrd="0" destOrd="0" presId="urn:microsoft.com/office/officeart/2005/8/layout/hierarchy4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1D55DA1F-9DE3-4430-8702-6A5E0ED29B2B}" type="presOf" srcId="{F5DD2354-5F54-4F3A-B135-D6711D9E8BAF}" destId="{41F31AD3-D0F6-44B6-A90A-35497A45CFFE}" srcOrd="0" destOrd="0" presId="urn:microsoft.com/office/officeart/2005/8/layout/hierarchy4"/>
    <dgm:cxn modelId="{66AAD1AF-65F1-4BC0-9129-702F9EBB41BF}" type="presOf" srcId="{8D4DD40B-40D9-4A44-91CB-05146DA3F421}" destId="{EF34D8F1-2197-4E52-BA35-905D6C98C6DA}" srcOrd="0" destOrd="0" presId="urn:microsoft.com/office/officeart/2005/8/layout/hierarchy4"/>
    <dgm:cxn modelId="{CCD06EEB-97DB-4655-8BAB-6EA698FC4FC8}" type="presOf" srcId="{681BCE00-3FF8-4A7E-A2E1-0FA3147F2250}" destId="{8B2944FD-E5CC-4B5F-8032-8705EE7BFF43}" srcOrd="0" destOrd="0" presId="urn:microsoft.com/office/officeart/2005/8/layout/hierarchy4"/>
    <dgm:cxn modelId="{FFAEB6E8-B5DE-42E0-BB38-D37F08AB1506}" type="presOf" srcId="{60C32FDE-02DE-4108-9633-22A63317278C}" destId="{C190FA48-4E1E-4E22-AAB0-225F4E37186E}" srcOrd="0" destOrd="0" presId="urn:microsoft.com/office/officeart/2005/8/layout/hierarchy4"/>
    <dgm:cxn modelId="{F2EB7C95-8D07-44A3-AEB6-01B97B77BEBF}" type="presParOf" srcId="{41F31AD3-D0F6-44B6-A90A-35497A45CFFE}" destId="{56727DED-2E19-4899-A363-04A605DF8A19}" srcOrd="0" destOrd="0" presId="urn:microsoft.com/office/officeart/2005/8/layout/hierarchy4"/>
    <dgm:cxn modelId="{27218239-6178-44D6-80A9-0C9A43EF67B0}" type="presParOf" srcId="{56727DED-2E19-4899-A363-04A605DF8A19}" destId="{8B2944FD-E5CC-4B5F-8032-8705EE7BFF43}" srcOrd="0" destOrd="0" presId="urn:microsoft.com/office/officeart/2005/8/layout/hierarchy4"/>
    <dgm:cxn modelId="{FD0B39CE-AAE8-4034-8486-60C5E5A0A1EE}" type="presParOf" srcId="{56727DED-2E19-4899-A363-04A605DF8A19}" destId="{18EEDD36-885D-4807-A736-1B76695A416B}" srcOrd="1" destOrd="0" presId="urn:microsoft.com/office/officeart/2005/8/layout/hierarchy4"/>
    <dgm:cxn modelId="{ACB6F65D-7887-4652-A8AE-2E992651A198}" type="presParOf" srcId="{56727DED-2E19-4899-A363-04A605DF8A19}" destId="{E9406DC2-B775-4E35-88CA-B01CF886F9D4}" srcOrd="2" destOrd="0" presId="urn:microsoft.com/office/officeart/2005/8/layout/hierarchy4"/>
    <dgm:cxn modelId="{61ED1BCD-F4C6-4999-B220-0FF23A31C2F9}" type="presParOf" srcId="{E9406DC2-B775-4E35-88CA-B01CF886F9D4}" destId="{CF9D8646-21A7-4552-94C0-E8FB51A02FBF}" srcOrd="0" destOrd="0" presId="urn:microsoft.com/office/officeart/2005/8/layout/hierarchy4"/>
    <dgm:cxn modelId="{F2ACAA20-63A1-43E9-AD62-CA91F94E01EA}" type="presParOf" srcId="{CF9D8646-21A7-4552-94C0-E8FB51A02FBF}" destId="{7FAEC6F8-0B1B-4AA9-AD83-251A41B95C38}" srcOrd="0" destOrd="0" presId="urn:microsoft.com/office/officeart/2005/8/layout/hierarchy4"/>
    <dgm:cxn modelId="{617962C8-AA31-4D04-BE49-E06E2BFEC21B}" type="presParOf" srcId="{CF9D8646-21A7-4552-94C0-E8FB51A02FBF}" destId="{AEBEB931-670C-49CC-AC2B-CCF281C49CA1}" srcOrd="1" destOrd="0" presId="urn:microsoft.com/office/officeart/2005/8/layout/hierarchy4"/>
    <dgm:cxn modelId="{41BD71E3-236E-46B5-AA2D-CEF923584029}" type="presParOf" srcId="{CF9D8646-21A7-4552-94C0-E8FB51A02FBF}" destId="{DA3B8145-3FCD-4803-9BCE-FD7F8047C5DF}" srcOrd="2" destOrd="0" presId="urn:microsoft.com/office/officeart/2005/8/layout/hierarchy4"/>
    <dgm:cxn modelId="{3B0BF25A-60E9-49BE-BB60-D72F18AAEB87}" type="presParOf" srcId="{DA3B8145-3FCD-4803-9BCE-FD7F8047C5DF}" destId="{3332DDE9-F8A0-46D1-AC82-D28BF521FCB8}" srcOrd="0" destOrd="0" presId="urn:microsoft.com/office/officeart/2005/8/layout/hierarchy4"/>
    <dgm:cxn modelId="{CBB27E5E-1CE4-4B5E-AB71-E3F84F06866D}" type="presParOf" srcId="{3332DDE9-F8A0-46D1-AC82-D28BF521FCB8}" destId="{D612E844-A720-4852-A622-B188997EE417}" srcOrd="0" destOrd="0" presId="urn:microsoft.com/office/officeart/2005/8/layout/hierarchy4"/>
    <dgm:cxn modelId="{AA318FD9-6EEE-4970-97E2-E00D0856BC3F}" type="presParOf" srcId="{3332DDE9-F8A0-46D1-AC82-D28BF521FCB8}" destId="{FDEAE197-F137-4063-BF6B-173CE611FC0D}" srcOrd="1" destOrd="0" presId="urn:microsoft.com/office/officeart/2005/8/layout/hierarchy4"/>
    <dgm:cxn modelId="{9CBC2342-6C41-46A1-A04D-0D97D67F6356}" type="presParOf" srcId="{DA3B8145-3FCD-4803-9BCE-FD7F8047C5DF}" destId="{34BEDB74-06F1-4373-AFFD-895F48ED5C43}" srcOrd="1" destOrd="0" presId="urn:microsoft.com/office/officeart/2005/8/layout/hierarchy4"/>
    <dgm:cxn modelId="{D38B6E11-211D-4E2E-B7D3-D2E24FA2B082}" type="presParOf" srcId="{DA3B8145-3FCD-4803-9BCE-FD7F8047C5DF}" destId="{2D0304FF-238C-40E7-9AB3-A21DCEB7D904}" srcOrd="2" destOrd="0" presId="urn:microsoft.com/office/officeart/2005/8/layout/hierarchy4"/>
    <dgm:cxn modelId="{30590A4B-72E5-4362-BA62-4B820F757248}" type="presParOf" srcId="{2D0304FF-238C-40E7-9AB3-A21DCEB7D904}" destId="{C190FA48-4E1E-4E22-AAB0-225F4E37186E}" srcOrd="0" destOrd="0" presId="urn:microsoft.com/office/officeart/2005/8/layout/hierarchy4"/>
    <dgm:cxn modelId="{F3201E52-8C33-44B8-BFAF-34EB47C20A43}" type="presParOf" srcId="{2D0304FF-238C-40E7-9AB3-A21DCEB7D904}" destId="{1DC73ED0-2291-4EC4-AB6B-475AED59F358}" srcOrd="1" destOrd="0" presId="urn:microsoft.com/office/officeart/2005/8/layout/hierarchy4"/>
    <dgm:cxn modelId="{CDFC3F18-822A-4C1A-84DE-492F97F2DC66}" type="presParOf" srcId="{E9406DC2-B775-4E35-88CA-B01CF886F9D4}" destId="{413FE9FC-DB4B-43D1-A69D-48624522AA83}" srcOrd="1" destOrd="0" presId="urn:microsoft.com/office/officeart/2005/8/layout/hierarchy4"/>
    <dgm:cxn modelId="{C918F401-14DA-4E68-A50F-B73EFD85B31D}" type="presParOf" srcId="{E9406DC2-B775-4E35-88CA-B01CF886F9D4}" destId="{4CB16248-338A-49FF-9805-D11C67EECF54}" srcOrd="2" destOrd="0" presId="urn:microsoft.com/office/officeart/2005/8/layout/hierarchy4"/>
    <dgm:cxn modelId="{81615880-C798-4B93-A060-FC35F3527555}" type="presParOf" srcId="{4CB16248-338A-49FF-9805-D11C67EECF54}" destId="{F09CED01-1DB5-4BE8-8C57-54B9F0CE6B9D}" srcOrd="0" destOrd="0" presId="urn:microsoft.com/office/officeart/2005/8/layout/hierarchy4"/>
    <dgm:cxn modelId="{8EF669DB-2555-49B4-8D07-4FE2A8BA9082}" type="presParOf" srcId="{4CB16248-338A-49FF-9805-D11C67EECF54}" destId="{D551EA3D-9E3B-4604-A630-1DBA387C1C78}" srcOrd="1" destOrd="0" presId="urn:microsoft.com/office/officeart/2005/8/layout/hierarchy4"/>
    <dgm:cxn modelId="{799E7E05-E746-4AF0-A06B-117739ADD5B7}" type="presParOf" srcId="{4CB16248-338A-49FF-9805-D11C67EECF54}" destId="{1FFA1D11-D7B7-4452-853D-D03FA6A861AC}" srcOrd="2" destOrd="0" presId="urn:microsoft.com/office/officeart/2005/8/layout/hierarchy4"/>
    <dgm:cxn modelId="{DCF9D67C-615D-4B99-8818-C7EF56CF2B35}" type="presParOf" srcId="{1FFA1D11-D7B7-4452-853D-D03FA6A861AC}" destId="{DCD941FA-040E-4A32-9477-3C9A11D3B6B2}" srcOrd="0" destOrd="0" presId="urn:microsoft.com/office/officeart/2005/8/layout/hierarchy4"/>
    <dgm:cxn modelId="{B34A16B6-32C1-48B3-B5A0-DF217F709772}" type="presParOf" srcId="{DCD941FA-040E-4A32-9477-3C9A11D3B6B2}" destId="{EF34D8F1-2197-4E52-BA35-905D6C98C6DA}" srcOrd="0" destOrd="0" presId="urn:microsoft.com/office/officeart/2005/8/layout/hierarchy4"/>
    <dgm:cxn modelId="{5A2B8C89-A210-4915-AB79-71C744060090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کارگاه مدلسازي و کارگاه ریخته گری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كارگاه مجهز به كوره زميني ، ميكسر و غيره كه قابليت انجام قالبلگيري به روش تر و 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HOT BOX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و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COLDBOX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 در ريخته‌گري و آلياژسازي (چدن، آلومينيم، برنج، مس و غيره)</a:t>
          </a:r>
          <a:endParaRPr lang="en-US" sz="1600" b="1" dirty="0" smtClean="0">
            <a:solidFill>
              <a:schemeClr val="tx1"/>
            </a:solidFill>
            <a:cs typeface="B Nazanin" pitchFamily="2" charset="-78"/>
          </a:endParaRPr>
        </a:p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ساخت انواع مدل‌هاي چوبي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مهندس امان اله زیاری </a:t>
          </a:r>
        </a:p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حمیدرضا علیان نژادی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455" custLinFactNeighborY="-894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 custLinFactNeighborY="-11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Y="-447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 custLinFactNeighborY="-77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F43312EC-664F-47A5-84BF-BBA85D4ABAFD}" type="presOf" srcId="{8D4DD40B-40D9-4A44-91CB-05146DA3F421}" destId="{EF34D8F1-2197-4E52-BA35-905D6C98C6DA}" srcOrd="0" destOrd="0" presId="urn:microsoft.com/office/officeart/2005/8/layout/hierarchy4"/>
    <dgm:cxn modelId="{78CC1167-869D-4E82-94DD-CA6A389AEC4F}" type="presOf" srcId="{367D0E1B-0D9F-4E40-8CA4-3E6992701486}" destId="{F09CED01-1DB5-4BE8-8C57-54B9F0CE6B9D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48E26C02-83B4-4A8B-8D30-C5EC58073AB2}" type="presOf" srcId="{90093C44-664E-4DC9-AD79-083247FA4163}" destId="{D612E844-A720-4852-A622-B188997EE417}" srcOrd="0" destOrd="0" presId="urn:microsoft.com/office/officeart/2005/8/layout/hierarchy4"/>
    <dgm:cxn modelId="{42AE7E05-6CD1-4309-ACE8-26D8E830DB37}" type="presOf" srcId="{F6D6651D-2A97-4A37-827C-EC2981A9274F}" destId="{7FAEC6F8-0B1B-4AA9-AD83-251A41B95C38}" srcOrd="0" destOrd="0" presId="urn:microsoft.com/office/officeart/2005/8/layout/hierarchy4"/>
    <dgm:cxn modelId="{08F3F825-89DD-4E65-ABF5-4C6A38312867}" type="presOf" srcId="{60C32FDE-02DE-4108-9633-22A63317278C}" destId="{C190FA48-4E1E-4E22-AAB0-225F4E37186E}" srcOrd="0" destOrd="0" presId="urn:microsoft.com/office/officeart/2005/8/layout/hierarchy4"/>
    <dgm:cxn modelId="{C41161E7-DF20-4E37-A8C6-06413AC18F61}" type="presOf" srcId="{681BCE00-3FF8-4A7E-A2E1-0FA3147F2250}" destId="{8B2944FD-E5CC-4B5F-8032-8705EE7BFF43}" srcOrd="0" destOrd="0" presId="urn:microsoft.com/office/officeart/2005/8/layout/hierarchy4"/>
    <dgm:cxn modelId="{4FA29BAF-8B3C-4E45-A51C-6D817417127D}" type="presOf" srcId="{F5DD2354-5F54-4F3A-B135-D6711D9E8BAF}" destId="{41F31AD3-D0F6-44B6-A90A-35497A45CFFE}" srcOrd="0" destOrd="0" presId="urn:microsoft.com/office/officeart/2005/8/layout/hierarchy4"/>
    <dgm:cxn modelId="{12D3B175-6AD8-4D44-A810-2F328B81F972}" type="presParOf" srcId="{41F31AD3-D0F6-44B6-A90A-35497A45CFFE}" destId="{56727DED-2E19-4899-A363-04A605DF8A19}" srcOrd="0" destOrd="0" presId="urn:microsoft.com/office/officeart/2005/8/layout/hierarchy4"/>
    <dgm:cxn modelId="{E8167469-2D29-4EA6-94ED-1CEE2CB47326}" type="presParOf" srcId="{56727DED-2E19-4899-A363-04A605DF8A19}" destId="{8B2944FD-E5CC-4B5F-8032-8705EE7BFF43}" srcOrd="0" destOrd="0" presId="urn:microsoft.com/office/officeart/2005/8/layout/hierarchy4"/>
    <dgm:cxn modelId="{9725F889-BB1F-498D-AC42-BEE424C91F30}" type="presParOf" srcId="{56727DED-2E19-4899-A363-04A605DF8A19}" destId="{18EEDD36-885D-4807-A736-1B76695A416B}" srcOrd="1" destOrd="0" presId="urn:microsoft.com/office/officeart/2005/8/layout/hierarchy4"/>
    <dgm:cxn modelId="{B682CBEE-11AF-4AA5-8870-BF88AA507EB2}" type="presParOf" srcId="{56727DED-2E19-4899-A363-04A605DF8A19}" destId="{E9406DC2-B775-4E35-88CA-B01CF886F9D4}" srcOrd="2" destOrd="0" presId="urn:microsoft.com/office/officeart/2005/8/layout/hierarchy4"/>
    <dgm:cxn modelId="{59DE7FD3-1DD5-45B8-A0D9-D92ACD474275}" type="presParOf" srcId="{E9406DC2-B775-4E35-88CA-B01CF886F9D4}" destId="{CF9D8646-21A7-4552-94C0-E8FB51A02FBF}" srcOrd="0" destOrd="0" presId="urn:microsoft.com/office/officeart/2005/8/layout/hierarchy4"/>
    <dgm:cxn modelId="{8ABE931B-7A76-4E7B-BCF1-123BBA9BEDE7}" type="presParOf" srcId="{CF9D8646-21A7-4552-94C0-E8FB51A02FBF}" destId="{7FAEC6F8-0B1B-4AA9-AD83-251A41B95C38}" srcOrd="0" destOrd="0" presId="urn:microsoft.com/office/officeart/2005/8/layout/hierarchy4"/>
    <dgm:cxn modelId="{8F853CF2-D4B2-4C7C-9D36-14D8CAABBF14}" type="presParOf" srcId="{CF9D8646-21A7-4552-94C0-E8FB51A02FBF}" destId="{AEBEB931-670C-49CC-AC2B-CCF281C49CA1}" srcOrd="1" destOrd="0" presId="urn:microsoft.com/office/officeart/2005/8/layout/hierarchy4"/>
    <dgm:cxn modelId="{BA1F66AB-10F8-4136-8195-584A3A5081E0}" type="presParOf" srcId="{CF9D8646-21A7-4552-94C0-E8FB51A02FBF}" destId="{DA3B8145-3FCD-4803-9BCE-FD7F8047C5DF}" srcOrd="2" destOrd="0" presId="urn:microsoft.com/office/officeart/2005/8/layout/hierarchy4"/>
    <dgm:cxn modelId="{8B832FB4-ED77-462A-90D3-D7EBC2205E18}" type="presParOf" srcId="{DA3B8145-3FCD-4803-9BCE-FD7F8047C5DF}" destId="{3332DDE9-F8A0-46D1-AC82-D28BF521FCB8}" srcOrd="0" destOrd="0" presId="urn:microsoft.com/office/officeart/2005/8/layout/hierarchy4"/>
    <dgm:cxn modelId="{ED08E229-7017-49A7-8EE8-A95A2F8914F8}" type="presParOf" srcId="{3332DDE9-F8A0-46D1-AC82-D28BF521FCB8}" destId="{D612E844-A720-4852-A622-B188997EE417}" srcOrd="0" destOrd="0" presId="urn:microsoft.com/office/officeart/2005/8/layout/hierarchy4"/>
    <dgm:cxn modelId="{73591FF3-5DA8-478B-A0F3-C68FF25CAF37}" type="presParOf" srcId="{3332DDE9-F8A0-46D1-AC82-D28BF521FCB8}" destId="{FDEAE197-F137-4063-BF6B-173CE611FC0D}" srcOrd="1" destOrd="0" presId="urn:microsoft.com/office/officeart/2005/8/layout/hierarchy4"/>
    <dgm:cxn modelId="{C85631BB-01B0-4CC3-96B7-5FCCD2D00329}" type="presParOf" srcId="{DA3B8145-3FCD-4803-9BCE-FD7F8047C5DF}" destId="{34BEDB74-06F1-4373-AFFD-895F48ED5C43}" srcOrd="1" destOrd="0" presId="urn:microsoft.com/office/officeart/2005/8/layout/hierarchy4"/>
    <dgm:cxn modelId="{7AA73A60-AE41-4F10-8478-2E209AB8D913}" type="presParOf" srcId="{DA3B8145-3FCD-4803-9BCE-FD7F8047C5DF}" destId="{2D0304FF-238C-40E7-9AB3-A21DCEB7D904}" srcOrd="2" destOrd="0" presId="urn:microsoft.com/office/officeart/2005/8/layout/hierarchy4"/>
    <dgm:cxn modelId="{B8221B4E-AF25-4252-AF4C-D7025A8958D0}" type="presParOf" srcId="{2D0304FF-238C-40E7-9AB3-A21DCEB7D904}" destId="{C190FA48-4E1E-4E22-AAB0-225F4E37186E}" srcOrd="0" destOrd="0" presId="urn:microsoft.com/office/officeart/2005/8/layout/hierarchy4"/>
    <dgm:cxn modelId="{0D8B5234-EC23-4794-85FC-C842C08C6BDB}" type="presParOf" srcId="{2D0304FF-238C-40E7-9AB3-A21DCEB7D904}" destId="{1DC73ED0-2291-4EC4-AB6B-475AED59F358}" srcOrd="1" destOrd="0" presId="urn:microsoft.com/office/officeart/2005/8/layout/hierarchy4"/>
    <dgm:cxn modelId="{C1D605DA-B7F1-4BB0-B391-ABC2830E8D82}" type="presParOf" srcId="{E9406DC2-B775-4E35-88CA-B01CF886F9D4}" destId="{413FE9FC-DB4B-43D1-A69D-48624522AA83}" srcOrd="1" destOrd="0" presId="urn:microsoft.com/office/officeart/2005/8/layout/hierarchy4"/>
    <dgm:cxn modelId="{DDB797EF-B9B6-40D8-B460-EE67F93C0690}" type="presParOf" srcId="{E9406DC2-B775-4E35-88CA-B01CF886F9D4}" destId="{4CB16248-338A-49FF-9805-D11C67EECF54}" srcOrd="2" destOrd="0" presId="urn:microsoft.com/office/officeart/2005/8/layout/hierarchy4"/>
    <dgm:cxn modelId="{AB7C2C70-912D-4EDD-9898-B49146D35441}" type="presParOf" srcId="{4CB16248-338A-49FF-9805-D11C67EECF54}" destId="{F09CED01-1DB5-4BE8-8C57-54B9F0CE6B9D}" srcOrd="0" destOrd="0" presId="urn:microsoft.com/office/officeart/2005/8/layout/hierarchy4"/>
    <dgm:cxn modelId="{BF2AFC1A-3DB5-4919-9457-62DB94D5A90C}" type="presParOf" srcId="{4CB16248-338A-49FF-9805-D11C67EECF54}" destId="{D551EA3D-9E3B-4604-A630-1DBA387C1C78}" srcOrd="1" destOrd="0" presId="urn:microsoft.com/office/officeart/2005/8/layout/hierarchy4"/>
    <dgm:cxn modelId="{69FEB224-6281-4C9E-9A7A-8371F8C6114C}" type="presParOf" srcId="{4CB16248-338A-49FF-9805-D11C67EECF54}" destId="{1FFA1D11-D7B7-4452-853D-D03FA6A861AC}" srcOrd="2" destOrd="0" presId="urn:microsoft.com/office/officeart/2005/8/layout/hierarchy4"/>
    <dgm:cxn modelId="{48AE2104-969F-4BD2-9939-4046334154E9}" type="presParOf" srcId="{1FFA1D11-D7B7-4452-853D-D03FA6A861AC}" destId="{DCD941FA-040E-4A32-9477-3C9A11D3B6B2}" srcOrd="0" destOrd="0" presId="urn:microsoft.com/office/officeart/2005/8/layout/hierarchy4"/>
    <dgm:cxn modelId="{1E01CA41-48E6-41BD-AFA9-1650FEDF0CF2}" type="presParOf" srcId="{DCD941FA-040E-4A32-9477-3C9A11D3B6B2}" destId="{EF34D8F1-2197-4E52-BA35-905D6C98C6DA}" srcOrd="0" destOrd="0" presId="urn:microsoft.com/office/officeart/2005/8/layout/hierarchy4"/>
    <dgm:cxn modelId="{8E8D24E5-B712-44D6-9049-8DAD2EBBEEFF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متالوگرافي</a:t>
          </a:r>
          <a:endParaRPr lang="fa-IR" sz="42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986" y="1343720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آماده سازي نمونه براي بررسي ساختار توسط ميكروسكوپ‌‌هاي نوري و عكس‌برداري از فازها و ساختار مانت گرم، برشكاري نمونه‌ةاب سخت توسط كاتز، اندازه‌گيري دانه به روش ميكرومتر محيط اچينگ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5957" y="1378691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59304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علیرضا ملک جعفریان</a:t>
          </a:r>
          <a:endParaRPr lang="fa-IR" sz="18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628011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7DFD8-C43E-4894-846C-CE8E38B50BC7}">
      <dsp:nvSpPr>
        <dsp:cNvPr id="0" name=""/>
        <dsp:cNvSpPr/>
      </dsp:nvSpPr>
      <dsp:spPr>
        <a:xfrm>
          <a:off x="238546" y="92768"/>
          <a:ext cx="5675873" cy="16427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خواص فيزيكي و مكانيكي مواد</a:t>
          </a:r>
          <a:endParaRPr lang="fa-IR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ـ مهندسی مواد و متالورژی</a:t>
          </a:r>
          <a:endParaRPr lang="en-US" sz="1600" kern="1200" dirty="0" smtClean="0">
            <a:solidFill>
              <a:schemeClr val="tx1"/>
            </a:solidFill>
            <a:cs typeface="B Titr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ـ سرامیک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1657515" y="339185"/>
        <a:ext cx="3681933" cy="1149944"/>
      </dsp:txXfrm>
    </dsp:sp>
    <dsp:sp modelId="{57E0B123-3B6C-4D18-9C21-6C0A3AA79D61}">
      <dsp:nvSpPr>
        <dsp:cNvPr id="0" name=""/>
        <dsp:cNvSpPr/>
      </dsp:nvSpPr>
      <dsp:spPr>
        <a:xfrm>
          <a:off x="0" y="245695"/>
          <a:ext cx="1257832" cy="1317578"/>
        </a:xfrm>
        <a:prstGeom prst="ellipse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 smtClean="0">
              <a:cs typeface="B Nazanin" pitchFamily="2" charset="-78"/>
            </a:rPr>
            <a:t>دکتری</a:t>
          </a:r>
          <a:endParaRPr lang="fa-IR" sz="2900" kern="1200" dirty="0"/>
        </a:p>
      </dsp:txBody>
      <dsp:txXfrm>
        <a:off x="184205" y="438650"/>
        <a:ext cx="889422" cy="9316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7DFD8-C43E-4894-846C-CE8E38B50BC7}">
      <dsp:nvSpPr>
        <dsp:cNvPr id="0" name=""/>
        <dsp:cNvSpPr/>
      </dsp:nvSpPr>
      <dsp:spPr>
        <a:xfrm>
          <a:off x="391764" y="0"/>
          <a:ext cx="6018010" cy="18155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شناسایی و انتخاب مواد            ـ شکل دادن فلزات</a:t>
          </a:r>
          <a:endParaRPr lang="fa-IR" sz="1600" kern="1200" dirty="0">
            <a:solidFill>
              <a:schemeClr val="tx1"/>
            </a:solidFill>
            <a:cs typeface="B Titr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ـ خوردگی و حفاظت مواد              ـ ریخته گری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سرامیک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a-IR" sz="1400" kern="1200" dirty="0"/>
        </a:p>
      </dsp:txBody>
      <dsp:txXfrm>
        <a:off x="1896267" y="272332"/>
        <a:ext cx="3878065" cy="1270885"/>
      </dsp:txXfrm>
    </dsp:sp>
    <dsp:sp modelId="{57E0B123-3B6C-4D18-9C21-6C0A3AA79D61}">
      <dsp:nvSpPr>
        <dsp:cNvPr id="0" name=""/>
        <dsp:cNvSpPr/>
      </dsp:nvSpPr>
      <dsp:spPr>
        <a:xfrm>
          <a:off x="0" y="223614"/>
          <a:ext cx="1443028" cy="1337642"/>
        </a:xfrm>
        <a:prstGeom prst="ellipse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itchFamily="2" charset="-78"/>
            </a:rPr>
            <a:t>کارشناسی</a:t>
          </a:r>
          <a:r>
            <a:rPr lang="fa-IR" sz="2100" kern="1200" dirty="0" smtClean="0"/>
            <a:t> </a:t>
          </a:r>
          <a:r>
            <a:rPr lang="fa-IR" sz="2100" b="1" kern="1200" dirty="0" smtClean="0">
              <a:cs typeface="B Nazanin" pitchFamily="2" charset="-78"/>
            </a:rPr>
            <a:t>ارشد</a:t>
          </a:r>
          <a:endParaRPr lang="fa-IR" sz="2100" b="1" kern="1200" dirty="0">
            <a:cs typeface="B Nazanin" pitchFamily="2" charset="-78"/>
          </a:endParaRPr>
        </a:p>
      </dsp:txBody>
      <dsp:txXfrm>
        <a:off x="211327" y="419507"/>
        <a:ext cx="1020374" cy="9458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7DFD8-C43E-4894-846C-CE8E38B50BC7}">
      <dsp:nvSpPr>
        <dsp:cNvPr id="0" name=""/>
        <dsp:cNvSpPr/>
      </dsp:nvSpPr>
      <dsp:spPr>
        <a:xfrm>
          <a:off x="721972" y="0"/>
          <a:ext cx="5539127" cy="18746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متالورژی صنعتی</a:t>
          </a:r>
          <a:endParaRPr lang="fa-IR" sz="1600" kern="1200" dirty="0">
            <a:solidFill>
              <a:schemeClr val="tx1"/>
            </a:solidFill>
            <a:cs typeface="B Titr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متالورژی استخراجی</a:t>
          </a:r>
          <a:endParaRPr lang="en-US" sz="1600" kern="1200" dirty="0">
            <a:solidFill>
              <a:schemeClr val="tx1"/>
            </a:solidFill>
            <a:cs typeface="B Titr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Titr" pitchFamily="2" charset="-78"/>
            </a:rPr>
            <a:t>مهندسي مواد و متالورژي</a:t>
          </a:r>
          <a:endParaRPr lang="fa-IR" sz="1600" kern="1200" dirty="0">
            <a:solidFill>
              <a:schemeClr val="tx1"/>
            </a:solidFill>
            <a:cs typeface="B Titr" pitchFamily="2" charset="-7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a-IR" sz="1500" kern="1200" dirty="0"/>
        </a:p>
      </dsp:txBody>
      <dsp:txXfrm>
        <a:off x="2106754" y="281205"/>
        <a:ext cx="3498201" cy="1312288"/>
      </dsp:txXfrm>
    </dsp:sp>
    <dsp:sp modelId="{57E0B123-3B6C-4D18-9C21-6C0A3AA79D61}">
      <dsp:nvSpPr>
        <dsp:cNvPr id="0" name=""/>
        <dsp:cNvSpPr/>
      </dsp:nvSpPr>
      <dsp:spPr>
        <a:xfrm>
          <a:off x="144696" y="265986"/>
          <a:ext cx="1478696" cy="1330414"/>
        </a:xfrm>
        <a:prstGeom prst="ellipse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itchFamily="2" charset="-78"/>
            </a:rPr>
            <a:t>کارشناسی</a:t>
          </a:r>
          <a:endParaRPr lang="fa-IR" sz="2200" b="1" kern="1200" dirty="0">
            <a:cs typeface="B Nazanin" pitchFamily="2" charset="-78"/>
          </a:endParaRPr>
        </a:p>
      </dsp:txBody>
      <dsp:txXfrm>
        <a:off x="361246" y="460821"/>
        <a:ext cx="1045596" cy="940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0" y="142997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b="1" kern="1200" dirty="0" smtClean="0">
              <a:cs typeface="B Nazanin" pitchFamily="2" charset="-78"/>
            </a:rPr>
            <a:t>آزمايشگاه خواص مكانيكي و شكل دادن فلزات</a:t>
          </a:r>
          <a:endParaRPr lang="fa-IR" sz="4100" b="1" kern="1200" dirty="0">
            <a:cs typeface="B Nazanin" pitchFamily="2" charset="-78"/>
          </a:endParaRPr>
        </a:p>
      </dsp:txBody>
      <dsp:txXfrm>
        <a:off x="34971" y="177968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986" y="1343720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انجام تست كشش فشار، برش خمش، ميكروسنجي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(HK,HV)</a:t>
          </a: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 سختي سنجي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(HV,HB,HRC,HRB) </a:t>
          </a: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 تست ضربه (شاربي)، خستگي، اريكسون، خزش، چگالی سنجی و سایش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5957" y="1378691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1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itchFamily="2" charset="-78"/>
            </a:rPr>
            <a:t>مهندس نجمه ذاکری</a:t>
          </a:r>
          <a:endParaRPr lang="fa-IR" sz="20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عمليات</a:t>
          </a:r>
          <a:r>
            <a:rPr lang="fa-IR" sz="4200" kern="1200" dirty="0" smtClean="0"/>
            <a:t> </a:t>
          </a:r>
          <a:r>
            <a:rPr lang="fa-IR" sz="4200" b="1" kern="1200" dirty="0" smtClean="0">
              <a:cs typeface="B Nazanin" pitchFamily="2" charset="-78"/>
            </a:rPr>
            <a:t>حرارتي</a:t>
          </a:r>
          <a:endParaRPr lang="fa-IR" sz="42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330469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انواع كروه‌هاي آزمايشگاهي قابل برنامه‌ريزي تا دماي 1100 و 1300 و 1700 درجه و كوره اتمسفر شونده و خلاء تا دماي 1100، قسمت جميني، سختي سنجي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(HRC,HRB)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365440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32788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667759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32788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Nazanin" pitchFamily="2" charset="-78"/>
            </a:rPr>
            <a:t>مهندس امان اله زیاری</a:t>
          </a:r>
          <a:endParaRPr lang="fa-IR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667759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277459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12430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19534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654505"/>
        <a:ext cx="2679366" cy="1124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Nazanin" pitchFamily="2" charset="-78"/>
            </a:rPr>
            <a:t>آزمايشگاه ميكروسكوپ الكتروني </a:t>
          </a:r>
          <a:r>
            <a:rPr lang="en-US" sz="4000" b="1" kern="1200" dirty="0" smtClean="0">
              <a:cs typeface="B Nazanin" pitchFamily="2" charset="-78"/>
            </a:rPr>
            <a:t>SEM</a:t>
          </a:r>
          <a:r>
            <a:rPr lang="fa-IR" sz="4000" b="1" kern="1200" dirty="0" smtClean="0">
              <a:cs typeface="B Nazanin" pitchFamily="2" charset="-78"/>
            </a:rPr>
            <a:t> و </a:t>
          </a:r>
          <a:r>
            <a:rPr lang="en-US" sz="4000" b="1" kern="1200" dirty="0" smtClean="0">
              <a:cs typeface="B Nazanin" pitchFamily="2" charset="-78"/>
            </a:rPr>
            <a:t>XR</a:t>
          </a:r>
          <a:r>
            <a:rPr lang="en-US" sz="4000" kern="1200" dirty="0" smtClean="0"/>
            <a:t>D</a:t>
          </a:r>
          <a:endParaRPr lang="fa-IR" sz="40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277461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تهيه ميكروگراف و عكس از نمونه‌هابي مختلف تا بزرگنمايي 300000 برابر و بررسي مورفولوژي سطح</a:t>
          </a:r>
          <a:endParaRPr lang="en-US" sz="1600" b="1" kern="1200" dirty="0" smtClean="0">
            <a:solidFill>
              <a:schemeClr val="tx1"/>
            </a:solidFill>
            <a:cs typeface="B Nazanin" pitchFamily="2" charset="-78"/>
          </a:endParaRPr>
        </a:p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آناليز كيفي نمونه‌هاي پودري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312432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526773"/>
          <a:ext cx="2749308" cy="1193996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000" kern="1200" dirty="0"/>
        </a:p>
      </dsp:txBody>
      <dsp:txXfrm>
        <a:off x="35957" y="2561744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52514" y="2579786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itchFamily="2" charset="-78"/>
            </a:rPr>
            <a:t>مهندس مریم حسن زاده مها</a:t>
          </a:r>
          <a:endParaRPr lang="fa-IR" sz="20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887485" y="2614757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779758" y="1264207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14729" y="1299178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779758" y="2540026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14729" y="2574997"/>
        <a:ext cx="2679366" cy="1124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پوشش</a:t>
          </a:r>
          <a:r>
            <a:rPr lang="fa-IR" sz="4200" kern="1200" dirty="0" smtClean="0"/>
            <a:t> </a:t>
          </a:r>
          <a:r>
            <a:rPr lang="fa-IR" sz="4200" b="1" kern="1200" dirty="0" smtClean="0">
              <a:cs typeface="B Nazanin" pitchFamily="2" charset="-78"/>
            </a:rPr>
            <a:t>و خوردگي</a:t>
          </a:r>
          <a:endParaRPr lang="fa-IR" sz="42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476242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آبكاري نمونه‌هاي فلزي در محيط‌هاي مختلف اندازه‌گيري ضخامت پوشش</a:t>
          </a:r>
          <a:endParaRPr lang="fa-IR" sz="18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511213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Nazanin" pitchFamily="2" charset="-78"/>
            </a:rPr>
            <a:t>دکتر حسین توکلی</a:t>
          </a:r>
          <a:endParaRPr lang="fa-IR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مسئول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0" y="53009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B Nazanin" pitchFamily="2" charset="-78"/>
            </a:rPr>
            <a:t>آزمايشگاه آناليز</a:t>
          </a:r>
          <a:r>
            <a:rPr lang="fa-IR" sz="3900" kern="1200" dirty="0" smtClean="0"/>
            <a:t> </a:t>
          </a:r>
          <a:r>
            <a:rPr lang="fa-IR" sz="3900" b="1" kern="1200" dirty="0" smtClean="0">
              <a:cs typeface="B Nazanin" pitchFamily="2" charset="-78"/>
            </a:rPr>
            <a:t>حرارتي</a:t>
          </a:r>
          <a:r>
            <a:rPr lang="en-US" sz="3900" b="1" kern="1200" dirty="0" smtClean="0">
              <a:cs typeface="B Nazanin" pitchFamily="2" charset="-78"/>
            </a:rPr>
            <a:t>DTA,TGA,DSC,DIL</a:t>
          </a:r>
          <a:endParaRPr lang="fa-IR" sz="3900" b="1" kern="1200" dirty="0">
            <a:cs typeface="B Nazanin" pitchFamily="2" charset="-78"/>
          </a:endParaRPr>
        </a:p>
      </dsp:txBody>
      <dsp:txXfrm>
        <a:off x="34971" y="87980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476242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cs typeface="B Nazanin" pitchFamily="2" charset="-78"/>
            </a:rPr>
            <a:t>DI</a:t>
          </a:r>
          <a:r>
            <a:rPr lang="en-US" sz="1800" b="1" kern="1200" dirty="0" smtClean="0">
              <a:solidFill>
                <a:schemeClr val="tx1"/>
              </a:solidFill>
              <a:cs typeface="B Nazanin" pitchFamily="2" charset="-78"/>
            </a:rPr>
            <a:t>L</a:t>
          </a: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 اندازه‌گيري تغييرات طول ضريب انبساط طولي و درصد تغييرات طول برحسب براي نمونه‌هاي </a:t>
          </a:r>
          <a:r>
            <a:rPr lang="en-US" sz="1800" b="1" kern="1200" dirty="0" smtClean="0">
              <a:solidFill>
                <a:schemeClr val="tx1"/>
              </a:solidFill>
              <a:cs typeface="B Nazanin" pitchFamily="2" charset="-78"/>
            </a:rPr>
            <a:t>BULK</a:t>
          </a: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 اندازه‌گيري تغييرات جرم آنتالپي شروع و پايان واكنش براي نمونه‌هاي پودري تا دماي </a:t>
          </a:r>
          <a:r>
            <a:rPr lang="fa-IR" sz="2000" b="1" kern="1200" dirty="0" smtClean="0">
              <a:solidFill>
                <a:schemeClr val="tx1"/>
              </a:solidFill>
              <a:cs typeface="B Nazanin" pitchFamily="2" charset="-78"/>
            </a:rPr>
            <a:t>1750</a:t>
          </a:r>
          <a:endParaRPr lang="fa-IR" sz="20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511213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9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itchFamily="2" charset="-78"/>
            </a:rPr>
            <a:t>دکتر مجتبی دهقان</a:t>
          </a:r>
          <a:endParaRPr lang="fa-IR" sz="20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1972" y="0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مصالح</a:t>
          </a:r>
          <a:r>
            <a:rPr lang="fa-IR" sz="4200" kern="1200" dirty="0" smtClean="0"/>
            <a:t> </a:t>
          </a:r>
          <a:r>
            <a:rPr lang="fa-IR" sz="4200" b="1" kern="1200" dirty="0" smtClean="0">
              <a:cs typeface="B Nazanin" pitchFamily="2" charset="-78"/>
            </a:rPr>
            <a:t>قالب‌گيري</a:t>
          </a:r>
          <a:r>
            <a:rPr lang="fa-IR" sz="4200" kern="1200" dirty="0" smtClean="0"/>
            <a:t> </a:t>
          </a:r>
          <a:r>
            <a:rPr lang="fa-IR" sz="4200" b="1" kern="1200" dirty="0" smtClean="0">
              <a:cs typeface="B Nazanin" pitchFamily="2" charset="-78"/>
            </a:rPr>
            <a:t>و ماسه</a:t>
          </a:r>
          <a:endParaRPr lang="fa-IR" sz="4200" b="1" kern="1200" dirty="0">
            <a:cs typeface="B Nazanin" pitchFamily="2" charset="-78"/>
          </a:endParaRPr>
        </a:p>
      </dsp:txBody>
      <dsp:txXfrm>
        <a:off x="36943" y="34971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476242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كليه دستگاه‌هاي مربوط به‌ازمايش ماسه‌هاي ريخته‌گري شامل تعيين عددريزي، ضريب گوشه دار بودن، تعيين درصد رطوبت، تعيين استحكام‌تر و خشك، تعيين درصد خردشوندگي و قابل گيري ماسه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511213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200" b="1" kern="1200" dirty="0">
            <a:cs typeface="B Nazanin" pitchFamily="2" charset="-78"/>
          </a:endParaRPr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حمیدرضا علیان نژادی</a:t>
          </a:r>
          <a:endParaRPr lang="fa-IR" sz="18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1972" y="0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انجماد</a:t>
          </a:r>
          <a:endParaRPr lang="fa-IR" sz="4200" b="1" kern="1200" dirty="0">
            <a:cs typeface="B Nazanin" pitchFamily="2" charset="-78"/>
          </a:endParaRPr>
        </a:p>
      </dsp:txBody>
      <dsp:txXfrm>
        <a:off x="36943" y="34971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476242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بررسي رفتار انجمادي فلزات غيرآهني و عوامل مؤثر آن به كمك ثبات دمائي متصل به كامپيوتر</a:t>
          </a:r>
          <a:endParaRPr lang="fa-IR" sz="18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511213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Nazanin" pitchFamily="2" charset="-78"/>
            </a:rPr>
            <a:t>مهندس امان اله زیاری</a:t>
          </a:r>
          <a:endParaRPr lang="fa-IR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کارگاه مدلسازي و کارگاه ریخته گری</a:t>
          </a:r>
          <a:endParaRPr lang="fa-IR" sz="42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26530" y="1211200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كارگاه مجهز به كوره زميني ، ميكسر و غيره كه قابليت انجام قالبلگيري به روش تر و 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HOT BOX</a:t>
          </a: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و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COLDBOX</a:t>
          </a: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 در ريخته‌گري و آلياژسازي (چدن، آلومينيم، برنج، مس و غيره)</a:t>
          </a:r>
          <a:endParaRPr lang="en-US" sz="1600" b="1" kern="1200" dirty="0" smtClean="0">
            <a:solidFill>
              <a:schemeClr val="tx1"/>
            </a:solidFill>
            <a:cs typeface="B Nazanin" pitchFamily="2" charset="-78"/>
          </a:endParaRPr>
        </a:p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ساخت انواع مدل‌هاي چوبي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61501" y="1246171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72548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707519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مهندس امان اله زیاری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حمیدرضا علیان نژادی</a:t>
          </a:r>
          <a:endParaRPr lang="fa-IR" sz="18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277459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12430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593028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627999"/>
        <a:ext cx="2679366" cy="1124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EC250E-6A35-414C-AAB0-E1D7CC9EE39F}" type="datetime8">
              <a:rPr lang="fa-IR" smtClean="0"/>
              <a:t>ژوئن 17، 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6ACF02-355D-4CE6-8D1D-C8BF2A0DE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0812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E779DC-311E-4CFA-BFDD-79D6A9322179}" type="datetime8">
              <a:rPr lang="fa-IR" smtClean="0"/>
              <a:t>ژوئن 17، 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DDFC9-B9FC-4882-B893-578ED21051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610633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697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35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F733-9B8E-44E6-8325-B4DEA3DB2926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7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2B9-B5B1-40E5-9B71-4BBA16A30E3F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7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88EF-8C3C-4D6B-99D1-B94D9242A910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98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3EC-654E-4CB9-9AE3-5DF77A629443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D695-16CF-4A9E-A55E-8BBA7E9754EF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69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7F9-A26C-4899-A5EA-9F1CE172876C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F91D-901E-453F-8A0B-083B0613B2FA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A718-0864-4A95-AC92-F1AE7DD19475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B4F7-53D9-49F0-A670-1DE1C419761D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4D9D-6030-42B6-A9CD-86D04E6C39C4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A757-228E-4B9A-9DE2-CF14CC6A3EFF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C880-2237-43B0-889D-A217C635F26B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1468-1D24-47B9-87D9-156076C2B78F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79E-89C0-45D1-B26A-63A30F6CFE0A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6B7-F3B6-4149-91AE-012C893E96B4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C56-0517-4E56-A3C2-205C81FC450E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54CD-FDCC-4B3C-900B-FB63D11A0644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 ftr="0"/>
  <p:txStyles>
    <p:titleStyle>
      <a:lvl1pPr algn="r" defTabSz="457200" rtl="1" eaLnBrk="1" latinLnBrk="0" hangingPunct="1">
        <a:spcBef>
          <a:spcPct val="0"/>
        </a:spcBef>
        <a:buNone/>
        <a:defRPr sz="1600" kern="1200" baseline="0">
          <a:solidFill>
            <a:schemeClr val="accent1"/>
          </a:solidFill>
          <a:latin typeface="+mj-lt"/>
          <a:ea typeface="+mj-ea"/>
          <a:cs typeface="2  Shiraz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daliyousefpoar@yahoo.com" TargetMode="External"/><Relationship Id="rId5" Type="http://schemas.openxmlformats.org/officeDocument/2006/relationships/image" Target="../media/image19.jpeg"/><Relationship Id="rId4" Type="http://schemas.openxmlformats.org/officeDocument/2006/relationships/hyperlink" Target="mailto:o_mirzaee@semnan.ac.ir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m.azadi@semnan.ac.ir" TargetMode="External"/><Relationship Id="rId7" Type="http://schemas.openxmlformats.org/officeDocument/2006/relationships/hyperlink" Target="mailto:h.tavakoli@sun.semnan.ac.i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mailto:m_tajally@sun.semnan.ac.ir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emadodin@semnan.ac.ir" TargetMode="External"/><Relationship Id="rId7" Type="http://schemas.openxmlformats.org/officeDocument/2006/relationships/hyperlink" Target="mailto:habd@semnan.ac.ir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mailto:qods@semnan.ac.ir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bghasemi@semnan.ac.ir" TargetMode="External"/><Relationship Id="rId3" Type="http://schemas.openxmlformats.org/officeDocument/2006/relationships/hyperlink" Target="mailto:hmohammadian@semnan.ac.ir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s_nourbakhsh@semnan.ac.ir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mailto:m.sobhani@semnan.ac.ir" TargetMode="External"/><Relationship Id="rId7" Type="http://schemas.openxmlformats.org/officeDocument/2006/relationships/hyperlink" Target="mailto:o_mirzaee@semnan.ac.i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hyperlink" Target="mailto:m.yousefieh@semnan.ac.i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mnan.ac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qods@semnan.ac.ir" TargetMode="External"/><Relationship Id="rId7" Type="http://schemas.openxmlformats.org/officeDocument/2006/relationships/hyperlink" Target="mailto:emadodin@semnan.ac.ir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.koohestani@semnan.ac.ir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mail.semnan.ac.ir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hyperlink" Target="mailto:mardaliyousefpoar@yahoo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82" y="895971"/>
            <a:ext cx="6536309" cy="32784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5307-83FA-4A85-B86E-9303B7C5BFDD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73715"/>
              </p:ext>
            </p:extLst>
          </p:nvPr>
        </p:nvGraphicFramePr>
        <p:xfrm>
          <a:off x="559709" y="81790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Administrator\Desktop\سالت اسپری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9" y="3538332"/>
            <a:ext cx="3273287" cy="31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92765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F09-AD61-4287-8D71-5C0245BB0AFE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300896"/>
              </p:ext>
            </p:extLst>
          </p:nvPr>
        </p:nvGraphicFramePr>
        <p:xfrm>
          <a:off x="611602" y="89306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666921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51791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570D-00C1-4708-868C-EFA8C71100F1}" type="datetime8">
              <a:rPr lang="fa-IR" smtClean="0"/>
              <a:t>ژوئن 17، 25</a:t>
            </a:fld>
            <a:endParaRPr lang="en-US"/>
          </a:p>
        </p:txBody>
      </p:sp>
      <p:pic>
        <p:nvPicPr>
          <p:cNvPr id="9" name="Picture 8" descr="C:\Users\Administrator\Desktop\DSCN583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3617844"/>
            <a:ext cx="3048000" cy="3021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2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908160"/>
              </p:ext>
            </p:extLst>
          </p:nvPr>
        </p:nvGraphicFramePr>
        <p:xfrm>
          <a:off x="611602" y="121968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309111" y="176620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44557" y="327571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2E16-0B5E-4818-A711-4A1F7F416DC2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857856"/>
              </p:ext>
            </p:extLst>
          </p:nvPr>
        </p:nvGraphicFramePr>
        <p:xfrm>
          <a:off x="691116" y="108716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375374" y="176620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10817" y="327570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D6DA-66C2-4569-ABBA-1475C08AD29E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685235"/>
              </p:ext>
            </p:extLst>
          </p:nvPr>
        </p:nvGraphicFramePr>
        <p:xfrm>
          <a:off x="706715" y="88934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Administrator\Desktop\کارگاه ریخته گر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5" y="3332921"/>
            <a:ext cx="3498574" cy="33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63606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260-249E-4B6C-AA4B-31C213EAB1EF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3826"/>
            <a:ext cx="8596668" cy="861391"/>
          </a:xfrm>
        </p:spPr>
        <p:txBody>
          <a:bodyPr>
            <a:normAutofit/>
          </a:bodyPr>
          <a:lstStyle/>
          <a:p>
            <a:pPr lvl="0" algn="ctr"/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گروه های آموزشی</a:t>
            </a:r>
            <a:r>
              <a:rPr lang="fa-IR" sz="2400" b="1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2400" b="1" dirty="0">
                <a:solidFill>
                  <a:schemeClr val="tx1"/>
                </a:solidFill>
                <a:cs typeface="B Titr" pitchFamily="2" charset="-78"/>
              </a:rPr>
            </a:b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13080"/>
              </p:ext>
            </p:extLst>
          </p:nvPr>
        </p:nvGraphicFramePr>
        <p:xfrm>
          <a:off x="3511823" y="4731512"/>
          <a:ext cx="6891132" cy="182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162420"/>
              </p:ext>
            </p:extLst>
          </p:nvPr>
        </p:nvGraphicFramePr>
        <p:xfrm>
          <a:off x="1901686" y="2743199"/>
          <a:ext cx="6738732" cy="18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847563"/>
              </p:ext>
            </p:extLst>
          </p:nvPr>
        </p:nvGraphicFramePr>
        <p:xfrm>
          <a:off x="470450" y="968851"/>
          <a:ext cx="7127323" cy="187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6" descr="C:\Users\Administrator\Desktop\Untitled.png"/>
          <p:cNvPicPr/>
          <p:nvPr/>
        </p:nvPicPr>
        <p:blipFill rotWithShape="1"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401878" y="176620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44556" y="264816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6DA-73A4-4834-8D32-6454A0242D12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9" grpId="0">
        <p:bldAsOne/>
      </p:bldGraphic>
      <p:bldGraphic spid="10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B4F7-53D9-49F0-A670-1DE1C419761D}" type="datetime8">
              <a:rPr lang="fa-IR" smtClean="0"/>
              <a:t>ژوئن 17، 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6" name="Picture 5" descr="C:\Users\Administrator\Desktop\Untitled.png"/>
          <p:cNvPicPr/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269356" y="16564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534192" y="212027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1468686"/>
            <a:ext cx="1900431" cy="236613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446643" y="3884148"/>
            <a:ext cx="432020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امید میرزایی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 ـ  گرایش سرامیک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4"/>
              </a:rPr>
              <a:t>o_mirzaee@semnan.ac.ir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شماره </a:t>
            </a: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تلفن: 31532336 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3" descr="C:\Users\Administrator\Desktop\myousefp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43" y="1468687"/>
            <a:ext cx="2074584" cy="23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-145774" y="3930207"/>
            <a:ext cx="5976731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مردعلی یوسف پور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 ـ گرایش خوردگی و اکسیداسیون و حفاظت از مواد 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6"/>
              </a:rPr>
              <a:t>mardaliyousefpoar@yahoo.com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6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تلفن: 31532385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81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dministrator\Desktop\azad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56" y="1484727"/>
            <a:ext cx="1568843" cy="21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24870" y="3751204"/>
            <a:ext cx="3604591" cy="117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دکترمحبوبه آزادی 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خوردگی و پوشش مهندسی سطح</a:t>
            </a: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400" u="sng" dirty="0" smtClean="0">
                <a:hlinkClick r:id="rId3"/>
              </a:rPr>
              <a:t>m.azadi@semnan.ac.ir</a:t>
            </a:r>
            <a:endParaRPr lang="fa-IR" sz="14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31532474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 descr="C:\Users\Administrator\Desktop\mtaja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1" y="1376778"/>
            <a:ext cx="2135048" cy="21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19333" y="3618682"/>
            <a:ext cx="34919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دکترمحمد تجلی   </a:t>
            </a:r>
            <a:b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 </a:t>
            </a:r>
            <a:r>
              <a:rPr lang="fa-IR" sz="1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مهندسی مواد</a:t>
            </a:r>
            <a:endParaRPr lang="fa-IR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400" u="sng" dirty="0" smtClean="0">
                <a:hlinkClick r:id="rId5"/>
              </a:rPr>
              <a:t>m_tajally@sun.semnan.ac.ir</a:t>
            </a:r>
            <a:endParaRPr lang="fa-IR" sz="14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 descr="C:\Users\Administrator\Desktop\htavako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07" y="1483007"/>
            <a:ext cx="1817159" cy="208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27384" y="3752253"/>
            <a:ext cx="34919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حسین توکلی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خوردگی و حفاظت از مواد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7"/>
              </a:rPr>
              <a:t>h.tavakoli@semnan.ac.ir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31532380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289234" y="16564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58599" y="165645"/>
            <a:ext cx="4224924" cy="53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1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istrator\Desktop\emadod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75" y="1521218"/>
            <a:ext cx="2370276" cy="23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655900" y="4141726"/>
            <a:ext cx="34919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دکتراسماعیل عمادالدین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گروه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آموزشی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شکل دهی فلزات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emadodin@semnan.ac.ir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31532367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2" y="1395226"/>
            <a:ext cx="1893401" cy="262225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91548" y="4142612"/>
            <a:ext cx="2981740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فتح اله قدس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شکل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دهی فلزات </a:t>
            </a:r>
            <a:endParaRPr lang="fa-IR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5"/>
              </a:rPr>
              <a:t>qods@semnan.ac.ir</a:t>
            </a: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endParaRPr lang="fa-IR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31532451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3" name="Picture 2" descr="C:\Users\Administrator\Desktop\hab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98" y="1461883"/>
            <a:ext cx="2182024" cy="24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690991" y="4142612"/>
            <a:ext cx="3123237" cy="117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حسن عبداله پور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دانشیار ـ گرایش متالورژی پودرو کامپوزیت 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7"/>
              </a:rPr>
              <a:t>habd@semnan.ac.ir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31532377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289234" y="16564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58599" y="165645"/>
            <a:ext cx="4224924" cy="53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42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mohamma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3" y="1459109"/>
            <a:ext cx="2042284" cy="204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132340" y="3842572"/>
            <a:ext cx="36443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حمیدرضا محمدیان سمنانی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گروه آموزشی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شکل دهی فلزات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hmohammadian@semnan.ac.ir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8" y="1350273"/>
            <a:ext cx="1663886" cy="23045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571" y="3735099"/>
            <a:ext cx="3127297" cy="13061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سید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محمد صادق نوربخش</a:t>
            </a: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دانشیار ـ گرایش مهندسی پزشکی بیومتریال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hlinkClick r:id="rId5"/>
              </a:rPr>
              <a:t>s_nourbakhsh@semnan.ac.ir</a:t>
            </a:r>
            <a:endParaRPr lang="fa-IR" sz="1600" dirty="0" smtClean="0"/>
          </a:p>
          <a:p>
            <a:pPr algn="ctr" rtl="1"/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31532379</a:t>
            </a:r>
            <a:endParaRPr lang="fa-IR" dirty="0"/>
          </a:p>
        </p:txBody>
      </p:sp>
      <p:pic>
        <p:nvPicPr>
          <p:cNvPr id="12" name="Picture 11" descr="C:\Users\Administrator\Desktop\Untitled.png"/>
          <p:cNvPicPr/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609600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80161" y="6001605"/>
            <a:ext cx="911939" cy="365125"/>
          </a:xfrm>
        </p:spPr>
        <p:txBody>
          <a:bodyPr/>
          <a:lstStyle/>
          <a:p>
            <a:fld id="{8BE13F9A-00F6-42AA-8932-9A4993923C52}" type="datetime8">
              <a:rPr lang="fa-IR" smtClean="0"/>
              <a:t>ژوئن 17، 25</a:t>
            </a:fld>
            <a:endParaRPr lang="en-US"/>
          </a:p>
        </p:txBody>
      </p:sp>
      <p:pic>
        <p:nvPicPr>
          <p:cNvPr id="15" name="Picture 2" descr="C:\Users\Administrator\Desktop\bghasem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95" y="1536372"/>
            <a:ext cx="1921564" cy="20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01095" y="3885625"/>
            <a:ext cx="3001563" cy="11556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بهروز قاسمی</a:t>
            </a:r>
            <a:endParaRPr lang="fa-IR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دانشیار ـ گرایش ترمودینامیک و سنتز مواد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sz="1600" u="sng" dirty="0" smtClean="0">
                <a:hlinkClick r:id="rId8"/>
              </a:rPr>
              <a:t>bghasemi@semnan.ac.ir</a:t>
            </a:r>
            <a:endParaRPr lang="fa-IR" sz="1600" u="sng" dirty="0" smtClean="0"/>
          </a:p>
          <a:p>
            <a:pPr algn="ctr" rtl="1"/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31532381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endParaRPr lang="fa-IR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9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  <p:bldP spid="16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دانشکده مهندسی مواد ومتالورژ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67" y="1631474"/>
            <a:ext cx="8214433" cy="46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6922" y="689113"/>
            <a:ext cx="8227080" cy="1232452"/>
          </a:xfrm>
        </p:spPr>
        <p:txBody>
          <a:bodyPr>
            <a:normAutofit/>
          </a:bodyPr>
          <a:lstStyle/>
          <a:p>
            <a:pPr algn="ctr" rtl="1"/>
            <a:r>
              <a:rPr lang="fa-IR" sz="6000" b="1" dirty="0" smtClean="0">
                <a:solidFill>
                  <a:schemeClr val="accent2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9" name="Picture 8" descr="C:\Users\Administrator\Desktop\Untitle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4677378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139-C220-4528-B5B7-54D8D335D359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dr.kohesta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35" y="1323758"/>
            <a:ext cx="1556947" cy="21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446642" y="3654171"/>
            <a:ext cx="310100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حسن کوهستانی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دانشیارگرایش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استخراج فلزات 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m.sobhani@semnan.ac.ir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31532340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 descr="C:\Users\Administrator\Desktop\Untitled.png"/>
          <p:cNvPicPr/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92765" y="327571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7" descr="C:\Users\Administrator\Desktop\msobha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20" y="1460848"/>
            <a:ext cx="1779103" cy="20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888974" y="3695603"/>
            <a:ext cx="2832187" cy="1130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منوچهر سبحانی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دانشیارـ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گرایش سرامیک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m.sobhani@semnan.ac.ir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31532373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3" descr="C:\Users\Administrator\Desktop\rirankha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45" y="1323758"/>
            <a:ext cx="1795507" cy="22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8015045" y="3636719"/>
            <a:ext cx="2679459" cy="1006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رضا ایران خواه 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استادیار ـ گرایش سرامیک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7"/>
              </a:rPr>
              <a:t>r.irankhah@semnan.ac.ir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شماره </a:t>
            </a: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31532383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6" name="Picture 4" descr="C:\Users\Administrator\Desktop\myousefie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7" y="1252876"/>
            <a:ext cx="1757434" cy="22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-79513" y="3677090"/>
            <a:ext cx="3313043" cy="96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محمد یوسفیه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استادیار ـ گرایش جوشکاری ـ ریزساختار ـ بافت                           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9"/>
              </a:rPr>
              <a:t>m.yousefieh@semnan.ac.ir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31532372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3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3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524484"/>
            <a:ext cx="8916193" cy="4651029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علیرضا جهانیان                  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رئیس اداره آموزشی ، دانشجویی و...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                        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شماره 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31533402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خانم عالیه  حسن پور </a:t>
            </a: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                 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آموزش دانشکده و کارشناس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                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05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31533410</a:t>
            </a:r>
            <a:endParaRPr lang="fa-IR" sz="1050" b="1" dirty="0">
              <a:solidFill>
                <a:srgbClr val="0070C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مسعود کاشانی                    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گروه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مواد                          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31533403</a:t>
            </a: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آقای امان اله زیاری 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آزمایشگاه  انجماد ـ عملیات حرارتی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تلفن      31532317</a:t>
            </a: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مجتبی دهقان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آنالیز حرارتی-میکروسکوپ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SEM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        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05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31532330</a:t>
            </a:r>
            <a:endParaRPr lang="fa-IR" sz="1050" b="1" dirty="0">
              <a:solidFill>
                <a:srgbClr val="0070C0"/>
              </a:solidFill>
              <a:cs typeface="B Nazanin" pitchFamily="2" charset="-78"/>
            </a:endParaRP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علیرضا ملک جعفریان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آزمایشگاه متالوگرافی        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31532359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حمید علیان نژادی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کارگاه و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مصالح و قالب گیری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31532313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خانم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عالیه  حسن پور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تحصیلات تکمیلی و مسئول دبیرخانه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   </a:t>
            </a: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31532402</a:t>
            </a: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خانم مریم حسن زاده مها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XRD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              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31533411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خانم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نجمه ذاکری   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آزمایشگاه خواص مکانیکی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31532318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marL="90488" indent="0" algn="r" rtl="1">
              <a:lnSpc>
                <a:spcPct val="110000"/>
              </a:lnSpc>
            </a:pPr>
            <a:endParaRPr lang="fa-IR" sz="16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2  Titr" pitchFamily="2" charset="-78"/>
              </a:rPr>
              <a:t>کارکنان دانشکده مهندسی مواد</a:t>
            </a:r>
            <a:endParaRPr lang="fa-IR" sz="2400" b="1" dirty="0">
              <a:solidFill>
                <a:schemeClr val="tx1"/>
              </a:solidFill>
              <a:cs typeface="2  Titr" pitchFamily="2" charset="-78"/>
            </a:endParaRPr>
          </a:p>
        </p:txBody>
      </p:sp>
      <p:pic>
        <p:nvPicPr>
          <p:cNvPr id="6" name="Picture 5" descr="C:\Users\Administrator\Desktop\Untitled.png"/>
          <p:cNvPicPr/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543339" y="218653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cs typeface="B Nazanin" pitchFamily="2" charset="-78"/>
              </a:rPr>
              <a:t>برای دستیابی به اطلاعات جامعتر و دقیقتر از منابع زیر استفاده </a:t>
            </a:r>
            <a:r>
              <a:rPr lang="ar-SA" sz="2800" b="1" dirty="0" smtClean="0">
                <a:solidFill>
                  <a:schemeClr val="tx1"/>
                </a:solidFill>
                <a:cs typeface="B Nazanin" pitchFamily="2" charset="-78"/>
              </a:rPr>
              <a:t>کنید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0502"/>
            <a:ext cx="8596668" cy="40944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فرمهای آموزشی در سایت دانشکده به آدرس 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metals.semnan.ac.ir</a:t>
            </a:r>
            <a:endParaRPr lang="fa-IR" dirty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شیوه نامه داخلی برگزاری ارزیابی جامع دانشجویان دوره دکترای دانشکده مهندسی مواد و متالورژی</a:t>
            </a: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به آدرس  </a:t>
            </a:r>
            <a:r>
              <a:rPr lang="en-US" b="1" dirty="0" smtClean="0">
                <a:solidFill>
                  <a:srgbClr val="C00000"/>
                </a:solidFill>
                <a:cs typeface="B Nazanin" pitchFamily="2" charset="-78"/>
              </a:rPr>
              <a:t>metals.semnan.ac.ir</a:t>
            </a:r>
            <a:endParaRPr lang="fa-IR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آیین  نامه آموزشی دوره دکترا تخصصی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PhD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و دستورالعمل اجرایی دانشگاه سمنان ورودی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95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و به بعد</a:t>
            </a: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به آدرس 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edu.semnan.ac.ir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endParaRPr lang="fa-IR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تقویم آموزشی دانشگاه در بخش معاونت آموزشی سایت دانشگاه به آدرس 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edu.semnan.ac.ir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 smtClean="0">
                <a:solidFill>
                  <a:srgbClr val="C00000"/>
                </a:solidFill>
                <a:cs typeface="B Nazanin" pitchFamily="2" charset="-78"/>
              </a:rPr>
              <a:t>برنامه 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درسی سرفصل وزارت علوم برای هر </a:t>
            </a:r>
            <a:r>
              <a:rPr lang="ar-SA" b="1" dirty="0" smtClean="0">
                <a:solidFill>
                  <a:srgbClr val="C00000"/>
                </a:solidFill>
                <a:cs typeface="B Nazanin" pitchFamily="2" charset="-78"/>
              </a:rPr>
              <a:t>رشته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  <a:p>
            <a:pPr marL="0" indent="0" algn="ctr" rtl="1">
              <a:lnSpc>
                <a:spcPct val="170000"/>
              </a:lnSpc>
              <a:buNone/>
            </a:pPr>
            <a:r>
              <a:rPr lang="fa-IR" dirty="0" smtClean="0">
                <a:solidFill>
                  <a:srgbClr val="7030A0"/>
                </a:solidFill>
              </a:rPr>
              <a:t>تهیه کننده حسن پور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85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itchFamily="2" charset="-78"/>
              </a:rPr>
              <a:t>تاریخچه</a:t>
            </a:r>
            <a:endParaRPr lang="fa-IR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>
            <a:normAutofit fontScale="85000" lnSpcReduction="20000"/>
          </a:bodyPr>
          <a:lstStyle/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گروه </a:t>
            </a:r>
            <a:r>
              <a:rPr lang="fa-IR" sz="2000" b="1" dirty="0">
                <a:cs typeface="B Nazanin" pitchFamily="2" charset="-78"/>
              </a:rPr>
              <a:t>آموزشی مهندسی مواد از سال 1356 با پذیرش دانشجو در مقطع کاردانی با گرایش ریخته‌گری فعالیت خود را آغاز </a:t>
            </a:r>
            <a:r>
              <a:rPr lang="fa-IR" sz="2000" b="1" dirty="0" smtClean="0">
                <a:cs typeface="B Nazanin" pitchFamily="2" charset="-78"/>
              </a:rPr>
              <a:t>کرد.</a:t>
            </a: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  </a:t>
            </a:r>
            <a:r>
              <a:rPr lang="fa-IR" sz="2000" b="1" dirty="0">
                <a:cs typeface="B Nazanin" pitchFamily="2" charset="-78"/>
              </a:rPr>
              <a:t>سال 1375 با پذیرش دانشجو در مقطع کارشناسی با گرایش متالورژی صنعتی به فعالیت خود ادامه و </a:t>
            </a:r>
            <a:r>
              <a:rPr lang="fa-IR" sz="2000" b="1" dirty="0" smtClean="0">
                <a:cs typeface="B Nazanin" pitchFamily="2" charset="-78"/>
              </a:rPr>
              <a:t>سال </a:t>
            </a:r>
            <a:r>
              <a:rPr lang="fa-IR" sz="2000" b="1" dirty="0">
                <a:cs typeface="B Nazanin" pitchFamily="2" charset="-78"/>
              </a:rPr>
              <a:t>1379 دوره کارشناسی ارشد با گرایش شناسایی و انتخاب مواد در این گروه تأسیس گردید</a:t>
            </a:r>
            <a:r>
              <a:rPr lang="fa-IR" sz="2000" b="1" dirty="0" smtClean="0">
                <a:cs typeface="B Nazanin" pitchFamily="2" charset="-78"/>
              </a:rPr>
              <a:t>.</a:t>
            </a: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 سال </a:t>
            </a:r>
            <a:r>
              <a:rPr lang="fa-IR" sz="2000" b="1" dirty="0">
                <a:cs typeface="B Nazanin" pitchFamily="2" charset="-78"/>
              </a:rPr>
              <a:t>1386 به دنبال جذب اعضای هیئت علمی بیشتر و با پذیرش دانشجوی کارشناسی ارشد در گرایش شکل دادن فلزات برای توسعه بیشتر این گروه اقدام شد. </a:t>
            </a:r>
            <a:endParaRPr lang="fa-IR" sz="2000" b="1" dirty="0" smtClean="0">
              <a:cs typeface="B Nazanin" pitchFamily="2" charset="-78"/>
            </a:endParaRP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سال </a:t>
            </a:r>
            <a:r>
              <a:rPr lang="fa-IR" sz="2000" b="1" dirty="0">
                <a:cs typeface="B Nazanin" pitchFamily="2" charset="-78"/>
              </a:rPr>
              <a:t>1388 این گروه موفق به اخذ مجوز پذیرش دانشجو در گرایش متالورژی استخراجی در مقطع کارشناسی شد. </a:t>
            </a:r>
            <a:endParaRPr lang="fa-IR" sz="2000" b="1" dirty="0" smtClean="0">
              <a:cs typeface="B Nazanin" pitchFamily="2" charset="-78"/>
            </a:endParaRP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در </a:t>
            </a:r>
            <a:r>
              <a:rPr lang="fa-IR" sz="2000" b="1" dirty="0">
                <a:cs typeface="B Nazanin" pitchFamily="2" charset="-78"/>
              </a:rPr>
              <a:t>ادامه توسعه فعالیتهای آموزشی و پژوهشی گروه، از سال 1389 پذیرش دانشجوی مقطع دکتری مواد صورت گرفت. در دو گرایش بیو مواد و نانو مواد در مقطع کارشناسی ارشد نیز از سال 1390 پذیرش دانشجو صورت گرفته است که عملاً توسعه چشمگیری را در مقطع تحصیلات تکمیلی در این گروه نشان می‌دهد. </a:t>
            </a:r>
            <a:endParaRPr lang="fa-IR" sz="2000" b="1" dirty="0" smtClean="0">
              <a:cs typeface="B Nazanin" pitchFamily="2" charset="-78"/>
            </a:endParaRP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در </a:t>
            </a:r>
            <a:r>
              <a:rPr lang="fa-IR" sz="2000" b="1" dirty="0">
                <a:cs typeface="B Nazanin" pitchFamily="2" charset="-78"/>
              </a:rPr>
              <a:t>نهایت با تصویب هیئت امنا گروه آموزشی مهندسی مواد </a:t>
            </a:r>
            <a:r>
              <a:rPr lang="fa-IR" sz="2000" b="1" dirty="0" smtClean="0">
                <a:cs typeface="B Nazanin" pitchFamily="2" charset="-78"/>
              </a:rPr>
              <a:t>سال </a:t>
            </a:r>
            <a:r>
              <a:rPr lang="fa-IR" sz="2000" b="1" dirty="0">
                <a:cs typeface="B Nazanin" pitchFamily="2" charset="-78"/>
              </a:rPr>
              <a:t>1390 به دانشکده مهندسی مواد و متالورژی ارتقاء پیدا کرد. در حال حاضر دانشکده مهندسی مواد و متالورژی </a:t>
            </a:r>
            <a:r>
              <a:rPr lang="fa-IR" sz="2000" b="1" dirty="0">
                <a:cs typeface="B Nazanin" pitchFamily="2" charset="-78"/>
                <a:hlinkClick r:id="rId3"/>
              </a:rPr>
              <a:t>دانشگاه سمنان</a:t>
            </a:r>
            <a:r>
              <a:rPr lang="fa-IR" sz="2000" b="1" dirty="0">
                <a:cs typeface="B Nazanin" pitchFamily="2" charset="-78"/>
              </a:rPr>
              <a:t> با 16 نفر هیئت علمی متخصص تمام وقت به شرح زیر در دو گرایش مقطع کارشناسی ، چهار گرایش مقطع کارشناسی ارشد و یک گرایش در مقطع دکتری به فعالیت مشغول است.</a:t>
            </a:r>
          </a:p>
        </p:txBody>
      </p:sp>
      <p:pic>
        <p:nvPicPr>
          <p:cNvPr id="6" name="Picture 5" descr="C:\Users\Administrator\Desktop\Untitled.png"/>
          <p:cNvPicPr/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92765" y="327571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EB66-6088-4991-944D-391820D825D7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5472" y="2279374"/>
            <a:ext cx="3512041" cy="1124588"/>
          </a:xfrm>
        </p:spPr>
        <p:txBody>
          <a:bodyPr>
            <a:noAutofit/>
          </a:bodyPr>
          <a:lstStyle/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فتح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اله قدس   </a:t>
            </a:r>
            <a:b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عضو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هیئت علمی دانشگاه سمنان</a:t>
            </a:r>
            <a:b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ریاست دانشکده مهندسی مواد ومتالورژی</a:t>
            </a:r>
            <a:b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en-US" sz="1400" b="1" dirty="0">
                <a:solidFill>
                  <a:srgbClr val="0070C0"/>
                </a:solidFill>
                <a:cs typeface="B Nazanin" panose="00000400000000000000" pitchFamily="2" charset="-78"/>
                <a:hlinkClick r:id="rId3"/>
              </a:rPr>
              <a:t>qods@semnan.ac.ir</a:t>
            </a:r>
            <a:r>
              <a:rPr lang="en-US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   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9" y="464413"/>
            <a:ext cx="1281721" cy="177520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77743" y="5564234"/>
            <a:ext cx="3513669" cy="1040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حسن کوهستانی</a:t>
            </a:r>
          </a:p>
          <a:p>
            <a:pPr algn="ctr">
              <a:spcBef>
                <a:spcPts val="0"/>
              </a:spcBef>
            </a:pP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عضو هیئت علمی دانشگاه سمنان</a:t>
            </a:r>
          </a:p>
          <a:p>
            <a:pPr algn="ctr" rtl="1">
              <a:spcBef>
                <a:spcPts val="0"/>
              </a:spcBef>
            </a:pP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مدیر گروه مهندسی مواد و متالورژی</a:t>
            </a:r>
          </a:p>
          <a:p>
            <a:pPr algn="ctr" rtl="1">
              <a:spcBef>
                <a:spcPts val="0"/>
              </a:spcBef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5"/>
              </a:rPr>
              <a:t>ایمیل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:  </a:t>
            </a:r>
            <a:r>
              <a:rPr lang="en-US" sz="1400" b="1" dirty="0">
                <a:solidFill>
                  <a:srgbClr val="0070C0"/>
                </a:solidFill>
                <a:cs typeface="B Nazanin" panose="00000400000000000000" pitchFamily="2" charset="-78"/>
                <a:hlinkClick r:id="rId6"/>
              </a:rPr>
              <a:t>h.koohestani@semnan.ac.ir</a:t>
            </a:r>
            <a:endParaRPr lang="en-US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9328" y="2414877"/>
            <a:ext cx="2932084" cy="1158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14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دکتراسماعیل عمادالدین</a:t>
            </a: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عضو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هیئت علمی دانشگاه سمنان</a:t>
            </a: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معاون آموزشی و تحصیلات تکمیلی گروه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مهندسی مواد و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متالورژی</a:t>
            </a:r>
          </a:p>
          <a:p>
            <a:pPr algn="ctr" rtl="1"/>
            <a:r>
              <a:rPr lang="en-US" sz="1400" u="sng" dirty="0">
                <a:hlinkClick r:id="rId7"/>
              </a:rPr>
              <a:t>emadodin@semnan.ac.ir</a:t>
            </a:r>
            <a:endParaRPr lang="fa-IR" sz="1400" u="sng" dirty="0"/>
          </a:p>
          <a:p>
            <a:pPr algn="ctr" rtl="1"/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/>
            <a:endParaRPr lang="fa-IR" dirty="0"/>
          </a:p>
        </p:txBody>
      </p:sp>
      <p:pic>
        <p:nvPicPr>
          <p:cNvPr id="1026" name="Picture 2" descr="C:\Users\Administrator\Desktop\dr.kohestani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12" y="3398458"/>
            <a:ext cx="1450085" cy="19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847908" y="5494283"/>
            <a:ext cx="3455120" cy="98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دکتر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مردعلی یوسف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پور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عضو هیئت علمی دانشگاه سمنان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معاون پژوهشی دانشکده مهندسی مواد و متالورژی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>
                <a:hlinkClick r:id="rId9"/>
              </a:rPr>
              <a:t>mardaliyousefpoar@yahoo.com</a:t>
            </a:r>
            <a:endParaRPr lang="fa-IR" sz="1600" u="sng" dirty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6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 descr="C:\Users\Administrator\Desktop\Untitled.png"/>
          <p:cNvPicPr/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4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253134" y="223834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03" y="3398459"/>
            <a:ext cx="1641509" cy="19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16" y="714164"/>
            <a:ext cx="1624451" cy="162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43" y="954158"/>
            <a:ext cx="8596668" cy="4214190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2  Titr" pitchFamily="2" charset="-78"/>
              </a:rPr>
              <a:t/>
            </a:r>
            <a:br>
              <a:rPr lang="fa-IR" sz="2400" b="1" dirty="0">
                <a:solidFill>
                  <a:schemeClr val="tx1"/>
                </a:solidFill>
                <a:cs typeface="2  Titr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2  Titr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>آزمایشگاه ها </a:t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>و </a:t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>کارگاه های آموزشی</a:t>
            </a:r>
            <a:endParaRPr lang="fa-IR" sz="4400" b="1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8262-86A0-4D44-BCE7-9D56F39EBB96}" type="datetime8">
              <a:rPr lang="fa-IR" smtClean="0"/>
              <a:t>ژوئن 17، 25</a:t>
            </a:fld>
            <a:endParaRPr lang="en-US"/>
          </a:p>
        </p:txBody>
      </p:sp>
      <p:pic>
        <p:nvPicPr>
          <p:cNvPr id="4" name="Picture 3" descr="C:\Users\Administrator\Desktop\Untitled.png"/>
          <p:cNvPicPr/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4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53134" y="223834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91468"/>
              </p:ext>
            </p:extLst>
          </p:nvPr>
        </p:nvGraphicFramePr>
        <p:xfrm>
          <a:off x="573654" y="96885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395252" y="104341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57808" y="337090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8" name="Picture 7" descr="C:\Users\Administrator\Desktop\مانت گرم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4799404"/>
            <a:ext cx="2444595" cy="187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dministrator\Desktop\665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80" y="4777993"/>
            <a:ext cx="2398824" cy="20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dministrator\Desktop\میکروسکوپ نوری - Olympu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1" y="4959334"/>
            <a:ext cx="2518741" cy="17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66675"/>
              </p:ext>
            </p:extLst>
          </p:nvPr>
        </p:nvGraphicFramePr>
        <p:xfrm>
          <a:off x="532089" y="824520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Administrator\Desktop\کش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3" y="3458816"/>
            <a:ext cx="3338816" cy="32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44555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7D01-E389-400A-8B4D-50EEA2A850E8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80968"/>
              </p:ext>
            </p:extLst>
          </p:nvPr>
        </p:nvGraphicFramePr>
        <p:xfrm>
          <a:off x="693463" y="84668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Administrator\Desktop\آزمایشگاه عملیات حرارتی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3405740"/>
            <a:ext cx="3260104" cy="32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07895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37321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627-F0AC-42A7-9907-4D8011F833C0}" type="datetime8">
              <a:rPr lang="fa-IR" smtClean="0"/>
              <a:t>ژوئن 17، 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98400"/>
              </p:ext>
            </p:extLst>
          </p:nvPr>
        </p:nvGraphicFramePr>
        <p:xfrm>
          <a:off x="569843" y="800915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اصلي\nameh danshkado mohandese\NNNN\متفرقه\دانشکده\کتاب\دستگاه XR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3" y="3387119"/>
            <a:ext cx="2791334" cy="34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543334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8EAC-14EF-4687-B09F-45B772E29300}" type="datetime8">
              <a:rPr lang="fa-IR" smtClean="0"/>
              <a:t>ژوئن 17، 25</a:t>
            </a:fld>
            <a:endParaRPr lang="en-US"/>
          </a:p>
        </p:txBody>
      </p:sp>
      <p:pic>
        <p:nvPicPr>
          <p:cNvPr id="10" name="Picture 9" descr="C:\Users\Administrator\Desktop\1DSCN5843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52" y="4739619"/>
            <a:ext cx="3108889" cy="2025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2857</TotalTime>
  <Words>1084</Words>
  <Application>Microsoft Office PowerPoint</Application>
  <PresentationFormat>Custom</PresentationFormat>
  <Paragraphs>194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PowerPoint Presentation</vt:lpstr>
      <vt:lpstr>دانشکده مهندسی مواد و متالورژی</vt:lpstr>
      <vt:lpstr>تاریخچه</vt:lpstr>
      <vt:lpstr>PowerPoint Presentation</vt:lpstr>
      <vt:lpstr>  آزمایشگاه ها   و   کارگاه های آموزشی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گروه های آموزشی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کارکنان دانشکده مهندسی مواد</vt:lpstr>
      <vt:lpstr>برای دستیابی به اطلاعات جامعتر و دقیقتر از منابع زیر استفاده کنید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o7</dc:creator>
  <cp:lastModifiedBy>metal</cp:lastModifiedBy>
  <cp:revision>147</cp:revision>
  <dcterms:created xsi:type="dcterms:W3CDTF">2021-11-28T08:34:59Z</dcterms:created>
  <dcterms:modified xsi:type="dcterms:W3CDTF">2025-06-17T08:50:37Z</dcterms:modified>
</cp:coreProperties>
</file>